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68" r:id="rId5"/>
    <p:sldId id="262" r:id="rId6"/>
    <p:sldId id="263" r:id="rId7"/>
    <p:sldId id="264" r:id="rId8"/>
    <p:sldId id="265" r:id="rId9"/>
    <p:sldId id="270" r:id="rId10"/>
    <p:sldId id="266" r:id="rId11"/>
    <p:sldId id="271" r:id="rId12"/>
    <p:sldId id="269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AACB41-AA99-4C2F-8ABF-BE5C390DCF94}" v="30" dt="2021-10-29T08:46:05.9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x pillot" userId="c85001c2093bd0ff" providerId="LiveId" clId="{2CAACB41-AA99-4C2F-8ABF-BE5C390DCF94}"/>
    <pc:docChg chg="undo custSel addSld delSld modSld sldOrd">
      <pc:chgData name="alix pillot" userId="c85001c2093bd0ff" providerId="LiveId" clId="{2CAACB41-AA99-4C2F-8ABF-BE5C390DCF94}" dt="2021-11-03T17:40:23.174" v="3833" actId="113"/>
      <pc:docMkLst>
        <pc:docMk/>
      </pc:docMkLst>
      <pc:sldChg chg="modSp mod">
        <pc:chgData name="alix pillot" userId="c85001c2093bd0ff" providerId="LiveId" clId="{2CAACB41-AA99-4C2F-8ABF-BE5C390DCF94}" dt="2021-10-29T08:50:28.354" v="3128" actId="113"/>
        <pc:sldMkLst>
          <pc:docMk/>
          <pc:sldMk cId="1059289111" sldId="257"/>
        </pc:sldMkLst>
        <pc:spChg chg="mod">
          <ac:chgData name="alix pillot" userId="c85001c2093bd0ff" providerId="LiveId" clId="{2CAACB41-AA99-4C2F-8ABF-BE5C390DCF94}" dt="2021-10-29T08:50:28.354" v="3128" actId="113"/>
          <ac:spMkLst>
            <pc:docMk/>
            <pc:sldMk cId="1059289111" sldId="257"/>
            <ac:spMk id="2" creationId="{B9067343-D515-4FA6-A6F1-A1C6AA5222D0}"/>
          </ac:spMkLst>
        </pc:spChg>
        <pc:spChg chg="mod">
          <ac:chgData name="alix pillot" userId="c85001c2093bd0ff" providerId="LiveId" clId="{2CAACB41-AA99-4C2F-8ABF-BE5C390DCF94}" dt="2021-10-29T08:50:28.354" v="3128" actId="113"/>
          <ac:spMkLst>
            <pc:docMk/>
            <pc:sldMk cId="1059289111" sldId="257"/>
            <ac:spMk id="3" creationId="{C30AFF86-DA60-4BDD-875C-AB32B9778FFA}"/>
          </ac:spMkLst>
        </pc:spChg>
        <pc:spChg chg="mod">
          <ac:chgData name="alix pillot" userId="c85001c2093bd0ff" providerId="LiveId" clId="{2CAACB41-AA99-4C2F-8ABF-BE5C390DCF94}" dt="2021-10-29T08:50:28.354" v="3128" actId="113"/>
          <ac:spMkLst>
            <pc:docMk/>
            <pc:sldMk cId="1059289111" sldId="257"/>
            <ac:spMk id="4" creationId="{7521B2FA-7973-40CC-8435-A973A486581D}"/>
          </ac:spMkLst>
        </pc:spChg>
        <pc:spChg chg="mod">
          <ac:chgData name="alix pillot" userId="c85001c2093bd0ff" providerId="LiveId" clId="{2CAACB41-AA99-4C2F-8ABF-BE5C390DCF94}" dt="2021-10-29T08:50:28.354" v="3128" actId="113"/>
          <ac:spMkLst>
            <pc:docMk/>
            <pc:sldMk cId="1059289111" sldId="257"/>
            <ac:spMk id="5" creationId="{3C1CAC82-F38B-4AA9-A224-D3003CB502D3}"/>
          </ac:spMkLst>
        </pc:spChg>
        <pc:spChg chg="mod">
          <ac:chgData name="alix pillot" userId="c85001c2093bd0ff" providerId="LiveId" clId="{2CAACB41-AA99-4C2F-8ABF-BE5C390DCF94}" dt="2021-10-29T08:50:28.354" v="3128" actId="113"/>
          <ac:spMkLst>
            <pc:docMk/>
            <pc:sldMk cId="1059289111" sldId="257"/>
            <ac:spMk id="6" creationId="{EBE56135-CF60-4986-9D83-88E4A71C09F6}"/>
          </ac:spMkLst>
        </pc:spChg>
      </pc:sldChg>
      <pc:sldChg chg="addSp delSp modSp mod setBg">
        <pc:chgData name="alix pillot" userId="c85001c2093bd0ff" providerId="LiveId" clId="{2CAACB41-AA99-4C2F-8ABF-BE5C390DCF94}" dt="2021-11-03T17:39:30.612" v="3825" actId="12"/>
        <pc:sldMkLst>
          <pc:docMk/>
          <pc:sldMk cId="2676401261" sldId="258"/>
        </pc:sldMkLst>
        <pc:spChg chg="mod">
          <ac:chgData name="alix pillot" userId="c85001c2093bd0ff" providerId="LiveId" clId="{2CAACB41-AA99-4C2F-8ABF-BE5C390DCF94}" dt="2021-11-03T17:38:26.420" v="3813" actId="20577"/>
          <ac:spMkLst>
            <pc:docMk/>
            <pc:sldMk cId="2676401261" sldId="258"/>
            <ac:spMk id="2" creationId="{925B9D37-B4E0-4A92-BD13-F039A91D157F}"/>
          </ac:spMkLst>
        </pc:spChg>
        <pc:spChg chg="mod">
          <ac:chgData name="alix pillot" userId="c85001c2093bd0ff" providerId="LiveId" clId="{2CAACB41-AA99-4C2F-8ABF-BE5C390DCF94}" dt="2021-11-03T17:39:30.612" v="3825" actId="12"/>
          <ac:spMkLst>
            <pc:docMk/>
            <pc:sldMk cId="2676401261" sldId="258"/>
            <ac:spMk id="3" creationId="{F938DB54-5051-474C-B955-DF4B33D4E45A}"/>
          </ac:spMkLst>
        </pc:spChg>
        <pc:spChg chg="mod">
          <ac:chgData name="alix pillot" userId="c85001c2093bd0ff" providerId="LiveId" clId="{2CAACB41-AA99-4C2F-8ABF-BE5C390DCF94}" dt="2021-10-27T08:29:58.025" v="1868" actId="26606"/>
          <ac:spMkLst>
            <pc:docMk/>
            <pc:sldMk cId="2676401261" sldId="258"/>
            <ac:spMk id="4" creationId="{5695A89D-E88A-47E0-87CE-24A2F031756F}"/>
          </ac:spMkLst>
        </pc:spChg>
        <pc:spChg chg="del">
          <ac:chgData name="alix pillot" userId="c85001c2093bd0ff" providerId="LiveId" clId="{2CAACB41-AA99-4C2F-8ABF-BE5C390DCF94}" dt="2021-10-27T06:29:23.044" v="356"/>
          <ac:spMkLst>
            <pc:docMk/>
            <pc:sldMk cId="2676401261" sldId="258"/>
            <ac:spMk id="5" creationId="{1C733192-C3A3-4FDF-9309-78C46296614D}"/>
          </ac:spMkLst>
        </pc:spChg>
        <pc:spChg chg="mod ord">
          <ac:chgData name="alix pillot" userId="c85001c2093bd0ff" providerId="LiveId" clId="{2CAACB41-AA99-4C2F-8ABF-BE5C390DCF94}" dt="2021-10-27T08:29:58.025" v="1868" actId="26606"/>
          <ac:spMkLst>
            <pc:docMk/>
            <pc:sldMk cId="2676401261" sldId="258"/>
            <ac:spMk id="6" creationId="{B940C5D7-86D0-4A64-9B2B-C1F07A8E4CBF}"/>
          </ac:spMkLst>
        </pc:spChg>
        <pc:spChg chg="add mod ord">
          <ac:chgData name="alix pillot" userId="c85001c2093bd0ff" providerId="LiveId" clId="{2CAACB41-AA99-4C2F-8ABF-BE5C390DCF94}" dt="2021-10-27T08:29:58.025" v="1868" actId="26606"/>
          <ac:spMkLst>
            <pc:docMk/>
            <pc:sldMk cId="2676401261" sldId="258"/>
            <ac:spMk id="7" creationId="{4ACBFECC-F8C7-4DBD-B768-1256B902D65F}"/>
          </ac:spMkLst>
        </pc:spChg>
        <pc:spChg chg="add del">
          <ac:chgData name="alix pillot" userId="c85001c2093bd0ff" providerId="LiveId" clId="{2CAACB41-AA99-4C2F-8ABF-BE5C390DCF94}" dt="2021-10-27T08:29:57.993" v="1867" actId="26606"/>
          <ac:spMkLst>
            <pc:docMk/>
            <pc:sldMk cId="2676401261" sldId="258"/>
            <ac:spMk id="14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29:57.993" v="1867" actId="26606"/>
          <ac:spMkLst>
            <pc:docMk/>
            <pc:sldMk cId="2676401261" sldId="258"/>
            <ac:spMk id="16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29:57.993" v="1867" actId="26606"/>
          <ac:spMkLst>
            <pc:docMk/>
            <pc:sldMk cId="2676401261" sldId="258"/>
            <ac:spMk id="20" creationId="{F5BB14C7-B6E4-427D-AEAC-7A18D089F922}"/>
          </ac:spMkLst>
        </pc:spChg>
        <pc:spChg chg="add">
          <ac:chgData name="alix pillot" userId="c85001c2093bd0ff" providerId="LiveId" clId="{2CAACB41-AA99-4C2F-8ABF-BE5C390DCF94}" dt="2021-10-27T08:29:58.025" v="1868" actId="26606"/>
          <ac:spMkLst>
            <pc:docMk/>
            <pc:sldMk cId="2676401261" sldId="258"/>
            <ac:spMk id="28" creationId="{870F1165-C2FC-4313-ADED-D8514C00E1EE}"/>
          </ac:spMkLst>
        </pc:spChg>
        <pc:spChg chg="add">
          <ac:chgData name="alix pillot" userId="c85001c2093bd0ff" providerId="LiveId" clId="{2CAACB41-AA99-4C2F-8ABF-BE5C390DCF94}" dt="2021-10-27T08:29:58.025" v="1868" actId="26606"/>
          <ac:spMkLst>
            <pc:docMk/>
            <pc:sldMk cId="2676401261" sldId="258"/>
            <ac:spMk id="29" creationId="{3FD564DD-780E-4279-99FF-A16618E11908}"/>
          </ac:spMkLst>
        </pc:spChg>
        <pc:spChg chg="add">
          <ac:chgData name="alix pillot" userId="c85001c2093bd0ff" providerId="LiveId" clId="{2CAACB41-AA99-4C2F-8ABF-BE5C390DCF94}" dt="2021-10-27T08:29:58.025" v="1868" actId="26606"/>
          <ac:spMkLst>
            <pc:docMk/>
            <pc:sldMk cId="2676401261" sldId="258"/>
            <ac:spMk id="31" creationId="{F5BB14C7-B6E4-427D-AEAC-7A18D089F922}"/>
          </ac:spMkLst>
        </pc:spChg>
        <pc:picChg chg="add del mod modCrop">
          <ac:chgData name="alix pillot" userId="c85001c2093bd0ff" providerId="LiveId" clId="{2CAACB41-AA99-4C2F-8ABF-BE5C390DCF94}" dt="2021-10-27T08:29:13.346" v="1863" actId="478"/>
          <ac:picMkLst>
            <pc:docMk/>
            <pc:sldMk cId="2676401261" sldId="258"/>
            <ac:picMk id="8" creationId="{9BDF5068-8EE0-483F-B902-0CAA6B8EF116}"/>
          </ac:picMkLst>
        </pc:picChg>
        <pc:picChg chg="add mod ord">
          <ac:chgData name="alix pillot" userId="c85001c2093bd0ff" providerId="LiveId" clId="{2CAACB41-AA99-4C2F-8ABF-BE5C390DCF94}" dt="2021-10-27T08:29:58.025" v="1868" actId="26606"/>
          <ac:picMkLst>
            <pc:docMk/>
            <pc:sldMk cId="2676401261" sldId="258"/>
            <ac:picMk id="9" creationId="{7600DA76-DA6E-4E66-A037-F1D4C6DFBA51}"/>
          </ac:picMkLst>
        </pc:picChg>
        <pc:cxnChg chg="add del">
          <ac:chgData name="alix pillot" userId="c85001c2093bd0ff" providerId="LiveId" clId="{2CAACB41-AA99-4C2F-8ABF-BE5C390DCF94}" dt="2021-10-27T08:29:57.993" v="1867" actId="26606"/>
          <ac:cxnSpMkLst>
            <pc:docMk/>
            <pc:sldMk cId="2676401261" sldId="258"/>
            <ac:cxnSpMk id="18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29:57.993" v="1867" actId="26606"/>
          <ac:cxnSpMkLst>
            <pc:docMk/>
            <pc:sldMk cId="2676401261" sldId="258"/>
            <ac:cxnSpMk id="22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29:57.993" v="1867" actId="26606"/>
          <ac:cxnSpMkLst>
            <pc:docMk/>
            <pc:sldMk cId="2676401261" sldId="258"/>
            <ac:cxnSpMk id="24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29:57.993" v="1867" actId="26606"/>
          <ac:cxnSpMkLst>
            <pc:docMk/>
            <pc:sldMk cId="2676401261" sldId="258"/>
            <ac:cxnSpMk id="26" creationId="{E95C7366-6A36-4307-81CE-FBD79DFF0980}"/>
          </ac:cxnSpMkLst>
        </pc:cxnChg>
        <pc:cxnChg chg="add">
          <ac:chgData name="alix pillot" userId="c85001c2093bd0ff" providerId="LiveId" clId="{2CAACB41-AA99-4C2F-8ABF-BE5C390DCF94}" dt="2021-10-27T08:29:58.025" v="1868" actId="26606"/>
          <ac:cxnSpMkLst>
            <pc:docMk/>
            <pc:sldMk cId="2676401261" sldId="258"/>
            <ac:cxnSpMk id="30" creationId="{ABAD74CF-CB22-463B-9031-D3BE16111B9B}"/>
          </ac:cxnSpMkLst>
        </pc:cxnChg>
        <pc:cxnChg chg="add">
          <ac:chgData name="alix pillot" userId="c85001c2093bd0ff" providerId="LiveId" clId="{2CAACB41-AA99-4C2F-8ABF-BE5C390DCF94}" dt="2021-10-27T08:29:58.025" v="1868" actId="26606"/>
          <ac:cxnSpMkLst>
            <pc:docMk/>
            <pc:sldMk cId="2676401261" sldId="258"/>
            <ac:cxnSpMk id="32" creationId="{055BC9DE-F4C7-4F1F-833F-C0E20531FBC7}"/>
          </ac:cxnSpMkLst>
        </pc:cxnChg>
        <pc:cxnChg chg="add">
          <ac:chgData name="alix pillot" userId="c85001c2093bd0ff" providerId="LiveId" clId="{2CAACB41-AA99-4C2F-8ABF-BE5C390DCF94}" dt="2021-10-27T08:29:58.025" v="1868" actId="26606"/>
          <ac:cxnSpMkLst>
            <pc:docMk/>
            <pc:sldMk cId="2676401261" sldId="258"/>
            <ac:cxnSpMk id="33" creationId="{E95C7366-6A36-4307-81CE-FBD79DFF0980}"/>
          </ac:cxnSpMkLst>
        </pc:cxnChg>
        <pc:cxnChg chg="add">
          <ac:chgData name="alix pillot" userId="c85001c2093bd0ff" providerId="LiveId" clId="{2CAACB41-AA99-4C2F-8ABF-BE5C390DCF94}" dt="2021-10-27T08:29:58.025" v="1868" actId="26606"/>
          <ac:cxnSpMkLst>
            <pc:docMk/>
            <pc:sldMk cId="2676401261" sldId="258"/>
            <ac:cxnSpMk id="34" creationId="{82B589D1-AB2D-469C-960E-40C719BA8281}"/>
          </ac:cxnSpMkLst>
        </pc:cxnChg>
      </pc:sldChg>
      <pc:sldChg chg="addSp delSp modSp new del">
        <pc:chgData name="alix pillot" userId="c85001c2093bd0ff" providerId="LiveId" clId="{2CAACB41-AA99-4C2F-8ABF-BE5C390DCF94}" dt="2021-10-27T06:52:42.438" v="1845" actId="47"/>
        <pc:sldMkLst>
          <pc:docMk/>
          <pc:sldMk cId="27011129" sldId="259"/>
        </pc:sldMkLst>
        <pc:spChg chg="del">
          <ac:chgData name="alix pillot" userId="c85001c2093bd0ff" providerId="LiveId" clId="{2CAACB41-AA99-4C2F-8ABF-BE5C390DCF94}" dt="2021-10-27T06:29:27.746" v="357"/>
          <ac:spMkLst>
            <pc:docMk/>
            <pc:sldMk cId="27011129" sldId="259"/>
            <ac:spMk id="5" creationId="{448C6167-F6D7-402A-BB9B-B13793EB52DC}"/>
          </ac:spMkLst>
        </pc:spChg>
        <pc:spChg chg="add mod">
          <ac:chgData name="alix pillot" userId="c85001c2093bd0ff" providerId="LiveId" clId="{2CAACB41-AA99-4C2F-8ABF-BE5C390DCF94}" dt="2021-10-27T06:29:27.746" v="357"/>
          <ac:spMkLst>
            <pc:docMk/>
            <pc:sldMk cId="27011129" sldId="259"/>
            <ac:spMk id="7" creationId="{DB874620-4E73-49A7-8E7F-E48D63548C07}"/>
          </ac:spMkLst>
        </pc:spChg>
      </pc:sldChg>
      <pc:sldChg chg="addSp delSp modSp new del">
        <pc:chgData name="alix pillot" userId="c85001c2093bd0ff" providerId="LiveId" clId="{2CAACB41-AA99-4C2F-8ABF-BE5C390DCF94}" dt="2021-10-27T06:52:45.296" v="1846" actId="47"/>
        <pc:sldMkLst>
          <pc:docMk/>
          <pc:sldMk cId="4005426269" sldId="260"/>
        </pc:sldMkLst>
        <pc:spChg chg="del">
          <ac:chgData name="alix pillot" userId="c85001c2093bd0ff" providerId="LiveId" clId="{2CAACB41-AA99-4C2F-8ABF-BE5C390DCF94}" dt="2021-10-27T06:29:33.423" v="358"/>
          <ac:spMkLst>
            <pc:docMk/>
            <pc:sldMk cId="4005426269" sldId="260"/>
            <ac:spMk id="5" creationId="{4749C1D2-9E09-442A-8C79-FBE10DA7A40F}"/>
          </ac:spMkLst>
        </pc:spChg>
        <pc:spChg chg="add mod">
          <ac:chgData name="alix pillot" userId="c85001c2093bd0ff" providerId="LiveId" clId="{2CAACB41-AA99-4C2F-8ABF-BE5C390DCF94}" dt="2021-10-27T06:29:33.423" v="358"/>
          <ac:spMkLst>
            <pc:docMk/>
            <pc:sldMk cId="4005426269" sldId="260"/>
            <ac:spMk id="7" creationId="{D4B04946-46CB-4477-B220-1238656684F1}"/>
          </ac:spMkLst>
        </pc:spChg>
      </pc:sldChg>
      <pc:sldChg chg="new del">
        <pc:chgData name="alix pillot" userId="c85001c2093bd0ff" providerId="LiveId" clId="{2CAACB41-AA99-4C2F-8ABF-BE5C390DCF94}" dt="2021-10-27T06:29:39.787" v="360" actId="47"/>
        <pc:sldMkLst>
          <pc:docMk/>
          <pc:sldMk cId="858794035" sldId="261"/>
        </pc:sldMkLst>
      </pc:sldChg>
      <pc:sldChg chg="addSp delSp modSp add del mod setBg">
        <pc:chgData name="alix pillot" userId="c85001c2093bd0ff" providerId="LiveId" clId="{2CAACB41-AA99-4C2F-8ABF-BE5C390DCF94}" dt="2021-10-27T08:50:44.243" v="2215" actId="2696"/>
        <pc:sldMkLst>
          <pc:docMk/>
          <pc:sldMk cId="1618129728" sldId="261"/>
        </pc:sldMkLst>
        <pc:spChg chg="mod">
          <ac:chgData name="alix pillot" userId="c85001c2093bd0ff" providerId="LiveId" clId="{2CAACB41-AA99-4C2F-8ABF-BE5C390DCF94}" dt="2021-10-27T08:47:59.334" v="2148" actId="26606"/>
          <ac:spMkLst>
            <pc:docMk/>
            <pc:sldMk cId="1618129728" sldId="261"/>
            <ac:spMk id="2" creationId="{925B9D37-B4E0-4A92-BD13-F039A91D157F}"/>
          </ac:spMkLst>
        </pc:spChg>
        <pc:spChg chg="add del mod">
          <ac:chgData name="alix pillot" userId="c85001c2093bd0ff" providerId="LiveId" clId="{2CAACB41-AA99-4C2F-8ABF-BE5C390DCF94}" dt="2021-10-27T08:33:48.264" v="2095" actId="26606"/>
          <ac:spMkLst>
            <pc:docMk/>
            <pc:sldMk cId="1618129728" sldId="261"/>
            <ac:spMk id="3" creationId="{F938DB54-5051-474C-B955-DF4B33D4E45A}"/>
          </ac:spMkLst>
        </pc:spChg>
        <pc:spChg chg="mod ord">
          <ac:chgData name="alix pillot" userId="c85001c2093bd0ff" providerId="LiveId" clId="{2CAACB41-AA99-4C2F-8ABF-BE5C390DCF94}" dt="2021-10-27T08:47:59.334" v="2148" actId="26606"/>
          <ac:spMkLst>
            <pc:docMk/>
            <pc:sldMk cId="1618129728" sldId="261"/>
            <ac:spMk id="4" creationId="{5695A89D-E88A-47E0-87CE-24A2F031756F}"/>
          </ac:spMkLst>
        </pc:spChg>
        <pc:spChg chg="mod">
          <ac:chgData name="alix pillot" userId="c85001c2093bd0ff" providerId="LiveId" clId="{2CAACB41-AA99-4C2F-8ABF-BE5C390DCF94}" dt="2021-10-27T08:33:48.264" v="2095" actId="26606"/>
          <ac:spMkLst>
            <pc:docMk/>
            <pc:sldMk cId="1618129728" sldId="261"/>
            <ac:spMk id="6" creationId="{B940C5D7-86D0-4A64-9B2B-C1F07A8E4CBF}"/>
          </ac:spMkLst>
        </pc:spChg>
        <pc:spChg chg="mod ord">
          <ac:chgData name="alix pillot" userId="c85001c2093bd0ff" providerId="LiveId" clId="{2CAACB41-AA99-4C2F-8ABF-BE5C390DCF94}" dt="2021-10-27T08:47:29.506" v="2144" actId="26606"/>
          <ac:spMkLst>
            <pc:docMk/>
            <pc:sldMk cId="1618129728" sldId="261"/>
            <ac:spMk id="7" creationId="{4ACBFECC-F8C7-4DBD-B768-1256B902D65F}"/>
          </ac:spMkLst>
        </pc:spChg>
        <pc:spChg chg="add del">
          <ac:chgData name="alix pillot" userId="c85001c2093bd0ff" providerId="LiveId" clId="{2CAACB41-AA99-4C2F-8ABF-BE5C390DCF94}" dt="2021-10-27T08:38:21.396" v="2097" actId="26606"/>
          <ac:spMkLst>
            <pc:docMk/>
            <pc:sldMk cId="1618129728" sldId="261"/>
            <ac:spMk id="12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33:41.987" v="2090" actId="26606"/>
          <ac:spMkLst>
            <pc:docMk/>
            <pc:sldMk cId="1618129728" sldId="261"/>
            <ac:spMk id="13" creationId="{EFDD989F-EB09-444D-A035-5AB121E9F650}"/>
          </ac:spMkLst>
        </pc:spChg>
        <pc:spChg chg="add del">
          <ac:chgData name="alix pillot" userId="c85001c2093bd0ff" providerId="LiveId" clId="{2CAACB41-AA99-4C2F-8ABF-BE5C390DCF94}" dt="2021-10-27T08:38:21.396" v="2097" actId="26606"/>
          <ac:spMkLst>
            <pc:docMk/>
            <pc:sldMk cId="1618129728" sldId="261"/>
            <ac:spMk id="14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33:41.987" v="2090" actId="26606"/>
          <ac:spMkLst>
            <pc:docMk/>
            <pc:sldMk cId="1618129728" sldId="261"/>
            <ac:spMk id="15" creationId="{4EC491AA-162B-48F4-800A-DDD46340103F}"/>
          </ac:spMkLst>
        </pc:spChg>
        <pc:spChg chg="add del">
          <ac:chgData name="alix pillot" userId="c85001c2093bd0ff" providerId="LiveId" clId="{2CAACB41-AA99-4C2F-8ABF-BE5C390DCF94}" dt="2021-10-27T08:38:21.396" v="2097" actId="26606"/>
          <ac:spMkLst>
            <pc:docMk/>
            <pc:sldMk cId="1618129728" sldId="261"/>
            <ac:spMk id="16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8:33:41.987" v="2090" actId="26606"/>
          <ac:spMkLst>
            <pc:docMk/>
            <pc:sldMk cId="1618129728" sldId="261"/>
            <ac:spMk id="17" creationId="{059C28DC-C15C-4518-9BFF-1C616FAABB53}"/>
          </ac:spMkLst>
        </pc:spChg>
        <pc:spChg chg="add del">
          <ac:chgData name="alix pillot" userId="c85001c2093bd0ff" providerId="LiveId" clId="{2CAACB41-AA99-4C2F-8ABF-BE5C390DCF94}" dt="2021-10-27T08:33:46.198" v="2092" actId="26606"/>
          <ac:spMkLst>
            <pc:docMk/>
            <pc:sldMk cId="1618129728" sldId="261"/>
            <ac:spMk id="25" creationId="{EFDD989F-EB09-444D-A035-5AB121E9F650}"/>
          </ac:spMkLst>
        </pc:spChg>
        <pc:spChg chg="add del">
          <ac:chgData name="alix pillot" userId="c85001c2093bd0ff" providerId="LiveId" clId="{2CAACB41-AA99-4C2F-8ABF-BE5C390DCF94}" dt="2021-10-27T08:33:46.198" v="2092" actId="26606"/>
          <ac:spMkLst>
            <pc:docMk/>
            <pc:sldMk cId="1618129728" sldId="261"/>
            <ac:spMk id="26" creationId="{4EC491AA-162B-48F4-800A-DDD46340103F}"/>
          </ac:spMkLst>
        </pc:spChg>
        <pc:spChg chg="add del">
          <ac:chgData name="alix pillot" userId="c85001c2093bd0ff" providerId="LiveId" clId="{2CAACB41-AA99-4C2F-8ABF-BE5C390DCF94}" dt="2021-10-27T08:33:46.198" v="2092" actId="26606"/>
          <ac:spMkLst>
            <pc:docMk/>
            <pc:sldMk cId="1618129728" sldId="261"/>
            <ac:spMk id="27" creationId="{059C28DC-C15C-4518-9BFF-1C616FAABB53}"/>
          </ac:spMkLst>
        </pc:spChg>
        <pc:spChg chg="add del">
          <ac:chgData name="alix pillot" userId="c85001c2093bd0ff" providerId="LiveId" clId="{2CAACB41-AA99-4C2F-8ABF-BE5C390DCF94}" dt="2021-10-27T08:33:48.232" v="2094" actId="26606"/>
          <ac:spMkLst>
            <pc:docMk/>
            <pc:sldMk cId="1618129728" sldId="261"/>
            <ac:spMk id="32" creationId="{EFDD989F-EB09-444D-A035-5AB121E9F650}"/>
          </ac:spMkLst>
        </pc:spChg>
        <pc:spChg chg="add del">
          <ac:chgData name="alix pillot" userId="c85001c2093bd0ff" providerId="LiveId" clId="{2CAACB41-AA99-4C2F-8ABF-BE5C390DCF94}" dt="2021-10-27T08:33:48.232" v="2094" actId="26606"/>
          <ac:spMkLst>
            <pc:docMk/>
            <pc:sldMk cId="1618129728" sldId="261"/>
            <ac:spMk id="33" creationId="{4EC491AA-162B-48F4-800A-DDD46340103F}"/>
          </ac:spMkLst>
        </pc:spChg>
        <pc:spChg chg="add del">
          <ac:chgData name="alix pillot" userId="c85001c2093bd0ff" providerId="LiveId" clId="{2CAACB41-AA99-4C2F-8ABF-BE5C390DCF94}" dt="2021-10-27T08:33:48.232" v="2094" actId="26606"/>
          <ac:spMkLst>
            <pc:docMk/>
            <pc:sldMk cId="1618129728" sldId="261"/>
            <ac:spMk id="34" creationId="{059C28DC-C15C-4518-9BFF-1C616FAABB53}"/>
          </ac:spMkLst>
        </pc:spChg>
        <pc:spChg chg="add mod ord">
          <ac:chgData name="alix pillot" userId="c85001c2093bd0ff" providerId="LiveId" clId="{2CAACB41-AA99-4C2F-8ABF-BE5C390DCF94}" dt="2021-10-27T08:50:03.673" v="2209" actId="20577"/>
          <ac:spMkLst>
            <pc:docMk/>
            <pc:sldMk cId="1618129728" sldId="261"/>
            <ac:spMk id="39" creationId="{F938DB54-5051-474C-B955-DF4B33D4E45A}"/>
          </ac:spMkLst>
        </pc:spChg>
        <pc:spChg chg="add del">
          <ac:chgData name="alix pillot" userId="c85001c2093bd0ff" providerId="LiveId" clId="{2CAACB41-AA99-4C2F-8ABF-BE5C390DCF94}" dt="2021-10-27T08:38:42.954" v="2104" actId="26606"/>
          <ac:spMkLst>
            <pc:docMk/>
            <pc:sldMk cId="1618129728" sldId="261"/>
            <ac:spMk id="44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38:42.954" v="2104" actId="26606"/>
          <ac:spMkLst>
            <pc:docMk/>
            <pc:sldMk cId="1618129728" sldId="261"/>
            <ac:spMk id="46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38:42.954" v="2104" actId="26606"/>
          <ac:spMkLst>
            <pc:docMk/>
            <pc:sldMk cId="1618129728" sldId="261"/>
            <ac:spMk id="50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8:38:42.938" v="2103" actId="26606"/>
          <ac:spMkLst>
            <pc:docMk/>
            <pc:sldMk cId="1618129728" sldId="261"/>
            <ac:spMk id="61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38:42.938" v="2103" actId="26606"/>
          <ac:spMkLst>
            <pc:docMk/>
            <pc:sldMk cId="1618129728" sldId="261"/>
            <ac:spMk id="63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38:42.938" v="2103" actId="26606"/>
          <ac:spMkLst>
            <pc:docMk/>
            <pc:sldMk cId="1618129728" sldId="261"/>
            <ac:spMk id="67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8:42:11.757" v="2107" actId="26606"/>
          <ac:spMkLst>
            <pc:docMk/>
            <pc:sldMk cId="1618129728" sldId="261"/>
            <ac:spMk id="75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42:11.757" v="2107" actId="26606"/>
          <ac:spMkLst>
            <pc:docMk/>
            <pc:sldMk cId="1618129728" sldId="261"/>
            <ac:spMk id="76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42:11.757" v="2107" actId="26606"/>
          <ac:spMkLst>
            <pc:docMk/>
            <pc:sldMk cId="1618129728" sldId="261"/>
            <ac:spMk id="78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8:46:25.929" v="2127" actId="26606"/>
          <ac:spMkLst>
            <pc:docMk/>
            <pc:sldMk cId="1618129728" sldId="261"/>
            <ac:spMk id="85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44:26.680" v="2116" actId="26606"/>
          <ac:spMkLst>
            <pc:docMk/>
            <pc:sldMk cId="1618129728" sldId="261"/>
            <ac:spMk id="86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46:25.929" v="2127" actId="26606"/>
          <ac:spMkLst>
            <pc:docMk/>
            <pc:sldMk cId="1618129728" sldId="261"/>
            <ac:spMk id="87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44:26.680" v="2116" actId="26606"/>
          <ac:spMkLst>
            <pc:docMk/>
            <pc:sldMk cId="1618129728" sldId="261"/>
            <ac:spMk id="88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46:25.929" v="2127" actId="26606"/>
          <ac:spMkLst>
            <pc:docMk/>
            <pc:sldMk cId="1618129728" sldId="261"/>
            <ac:spMk id="89" creationId="{8E32EF63-DDE0-423F-9D9C-6CBAA65E1108}"/>
          </ac:spMkLst>
        </pc:spChg>
        <pc:spChg chg="add del">
          <ac:chgData name="alix pillot" userId="c85001c2093bd0ff" providerId="LiveId" clId="{2CAACB41-AA99-4C2F-8ABF-BE5C390DCF94}" dt="2021-10-27T08:44:26.680" v="2116" actId="26606"/>
          <ac:spMkLst>
            <pc:docMk/>
            <pc:sldMk cId="1618129728" sldId="261"/>
            <ac:spMk id="92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8:46:25.929" v="2127" actId="26606"/>
          <ac:spMkLst>
            <pc:docMk/>
            <pc:sldMk cId="1618129728" sldId="261"/>
            <ac:spMk id="93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8:44:14.123" v="2111" actId="26606"/>
          <ac:spMkLst>
            <pc:docMk/>
            <pc:sldMk cId="1618129728" sldId="261"/>
            <ac:spMk id="103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44:14.123" v="2111" actId="26606"/>
          <ac:spMkLst>
            <pc:docMk/>
            <pc:sldMk cId="1618129728" sldId="261"/>
            <ac:spMk id="105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44:14.123" v="2111" actId="26606"/>
          <ac:spMkLst>
            <pc:docMk/>
            <pc:sldMk cId="1618129728" sldId="261"/>
            <ac:spMk id="109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8:44:20.008" v="2113" actId="26606"/>
          <ac:spMkLst>
            <pc:docMk/>
            <pc:sldMk cId="1618129728" sldId="261"/>
            <ac:spMk id="120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44:20.008" v="2113" actId="26606"/>
          <ac:spMkLst>
            <pc:docMk/>
            <pc:sldMk cId="1618129728" sldId="261"/>
            <ac:spMk id="121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44:20.008" v="2113" actId="26606"/>
          <ac:spMkLst>
            <pc:docMk/>
            <pc:sldMk cId="1618129728" sldId="261"/>
            <ac:spMk id="122" creationId="{2F8D2624-FDC4-445C-BFAB-13F769ACB02F}"/>
          </ac:spMkLst>
        </pc:spChg>
        <pc:spChg chg="add del">
          <ac:chgData name="alix pillot" userId="c85001c2093bd0ff" providerId="LiveId" clId="{2CAACB41-AA99-4C2F-8ABF-BE5C390DCF94}" dt="2021-10-27T08:44:20.008" v="2113" actId="26606"/>
          <ac:spMkLst>
            <pc:docMk/>
            <pc:sldMk cId="1618129728" sldId="261"/>
            <ac:spMk id="124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8:44:26.663" v="2115" actId="26606"/>
          <ac:spMkLst>
            <pc:docMk/>
            <pc:sldMk cId="1618129728" sldId="261"/>
            <ac:spMk id="129" creationId="{C15A10B0-4A5A-4CAE-8969-E06810664A04}"/>
          </ac:spMkLst>
        </pc:spChg>
        <pc:spChg chg="add del">
          <ac:chgData name="alix pillot" userId="c85001c2093bd0ff" providerId="LiveId" clId="{2CAACB41-AA99-4C2F-8ABF-BE5C390DCF94}" dt="2021-10-27T08:44:26.663" v="2115" actId="26606"/>
          <ac:spMkLst>
            <pc:docMk/>
            <pc:sldMk cId="1618129728" sldId="261"/>
            <ac:spMk id="130" creationId="{EBD1E7E7-A3BF-4AB2-AFBA-5B84E5C97B6E}"/>
          </ac:spMkLst>
        </pc:spChg>
        <pc:spChg chg="add del">
          <ac:chgData name="alix pillot" userId="c85001c2093bd0ff" providerId="LiveId" clId="{2CAACB41-AA99-4C2F-8ABF-BE5C390DCF94}" dt="2021-10-27T08:44:26.663" v="2115" actId="26606"/>
          <ac:spMkLst>
            <pc:docMk/>
            <pc:sldMk cId="1618129728" sldId="261"/>
            <ac:spMk id="132" creationId="{313615B0-49A5-4AAD-832E-80829E39526C}"/>
          </ac:spMkLst>
        </pc:spChg>
        <pc:spChg chg="add del">
          <ac:chgData name="alix pillot" userId="c85001c2093bd0ff" providerId="LiveId" clId="{2CAACB41-AA99-4C2F-8ABF-BE5C390DCF94}" dt="2021-10-27T08:46:51.323" v="2136" actId="26606"/>
          <ac:spMkLst>
            <pc:docMk/>
            <pc:sldMk cId="1618129728" sldId="261"/>
            <ac:spMk id="136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46:51.323" v="2136" actId="26606"/>
          <ac:spMkLst>
            <pc:docMk/>
            <pc:sldMk cId="1618129728" sldId="261"/>
            <ac:spMk id="137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46:51.323" v="2136" actId="26606"/>
          <ac:spMkLst>
            <pc:docMk/>
            <pc:sldMk cId="1618129728" sldId="261"/>
            <ac:spMk id="138" creationId="{8E32EF63-DDE0-423F-9D9C-6CBAA65E1108}"/>
          </ac:spMkLst>
        </pc:spChg>
        <pc:spChg chg="add del">
          <ac:chgData name="alix pillot" userId="c85001c2093bd0ff" providerId="LiveId" clId="{2CAACB41-AA99-4C2F-8ABF-BE5C390DCF94}" dt="2021-10-27T08:46:51.323" v="2136" actId="26606"/>
          <ac:spMkLst>
            <pc:docMk/>
            <pc:sldMk cId="1618129728" sldId="261"/>
            <ac:spMk id="140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8:46:31.343" v="2129" actId="26606"/>
          <ac:spMkLst>
            <pc:docMk/>
            <pc:sldMk cId="1618129728" sldId="261"/>
            <ac:spMk id="146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46:31.343" v="2129" actId="26606"/>
          <ac:spMkLst>
            <pc:docMk/>
            <pc:sldMk cId="1618129728" sldId="261"/>
            <ac:spMk id="147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46:31.343" v="2129" actId="26606"/>
          <ac:spMkLst>
            <pc:docMk/>
            <pc:sldMk cId="1618129728" sldId="261"/>
            <ac:spMk id="149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8:46:43.403" v="2131" actId="26606"/>
          <ac:spMkLst>
            <pc:docMk/>
            <pc:sldMk cId="1618129728" sldId="261"/>
            <ac:spMk id="155" creationId="{C15A10B0-4A5A-4CAE-8969-E06810664A04}"/>
          </ac:spMkLst>
        </pc:spChg>
        <pc:spChg chg="add del">
          <ac:chgData name="alix pillot" userId="c85001c2093bd0ff" providerId="LiveId" clId="{2CAACB41-AA99-4C2F-8ABF-BE5C390DCF94}" dt="2021-10-27T08:46:43.403" v="2131" actId="26606"/>
          <ac:spMkLst>
            <pc:docMk/>
            <pc:sldMk cId="1618129728" sldId="261"/>
            <ac:spMk id="156" creationId="{EBD1E7E7-A3BF-4AB2-AFBA-5B84E5C97B6E}"/>
          </ac:spMkLst>
        </pc:spChg>
        <pc:spChg chg="add del">
          <ac:chgData name="alix pillot" userId="c85001c2093bd0ff" providerId="LiveId" clId="{2CAACB41-AA99-4C2F-8ABF-BE5C390DCF94}" dt="2021-10-27T08:46:43.403" v="2131" actId="26606"/>
          <ac:spMkLst>
            <pc:docMk/>
            <pc:sldMk cId="1618129728" sldId="261"/>
            <ac:spMk id="158" creationId="{313615B0-49A5-4AAD-832E-80829E39526C}"/>
          </ac:spMkLst>
        </pc:spChg>
        <pc:spChg chg="add del">
          <ac:chgData name="alix pillot" userId="c85001c2093bd0ff" providerId="LiveId" clId="{2CAACB41-AA99-4C2F-8ABF-BE5C390DCF94}" dt="2021-10-27T08:46:49.118" v="2133" actId="26606"/>
          <ac:spMkLst>
            <pc:docMk/>
            <pc:sldMk cId="1618129728" sldId="261"/>
            <ac:spMk id="162" creationId="{C15A10B0-4A5A-4CAE-8969-E06810664A04}"/>
          </ac:spMkLst>
        </pc:spChg>
        <pc:spChg chg="add del">
          <ac:chgData name="alix pillot" userId="c85001c2093bd0ff" providerId="LiveId" clId="{2CAACB41-AA99-4C2F-8ABF-BE5C390DCF94}" dt="2021-10-27T08:46:49.118" v="2133" actId="26606"/>
          <ac:spMkLst>
            <pc:docMk/>
            <pc:sldMk cId="1618129728" sldId="261"/>
            <ac:spMk id="163" creationId="{EBD1E7E7-A3BF-4AB2-AFBA-5B84E5C97B6E}"/>
          </ac:spMkLst>
        </pc:spChg>
        <pc:spChg chg="add del">
          <ac:chgData name="alix pillot" userId="c85001c2093bd0ff" providerId="LiveId" clId="{2CAACB41-AA99-4C2F-8ABF-BE5C390DCF94}" dt="2021-10-27T08:46:49.118" v="2133" actId="26606"/>
          <ac:spMkLst>
            <pc:docMk/>
            <pc:sldMk cId="1618129728" sldId="261"/>
            <ac:spMk id="165" creationId="{313615B0-49A5-4AAD-832E-80829E39526C}"/>
          </ac:spMkLst>
        </pc:spChg>
        <pc:spChg chg="add del">
          <ac:chgData name="alix pillot" userId="c85001c2093bd0ff" providerId="LiveId" clId="{2CAACB41-AA99-4C2F-8ABF-BE5C390DCF94}" dt="2021-10-27T08:46:51.306" v="2135" actId="26606"/>
          <ac:spMkLst>
            <pc:docMk/>
            <pc:sldMk cId="1618129728" sldId="261"/>
            <ac:spMk id="169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46:51.306" v="2135" actId="26606"/>
          <ac:spMkLst>
            <pc:docMk/>
            <pc:sldMk cId="1618129728" sldId="261"/>
            <ac:spMk id="170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46:51.306" v="2135" actId="26606"/>
          <ac:spMkLst>
            <pc:docMk/>
            <pc:sldMk cId="1618129728" sldId="261"/>
            <ac:spMk id="171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8:47:11.467" v="2140" actId="26606"/>
          <ac:spMkLst>
            <pc:docMk/>
            <pc:sldMk cId="1618129728" sldId="261"/>
            <ac:spMk id="178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47:11.467" v="2140" actId="26606"/>
          <ac:spMkLst>
            <pc:docMk/>
            <pc:sldMk cId="1618129728" sldId="261"/>
            <ac:spMk id="179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47:11.467" v="2140" actId="26606"/>
          <ac:spMkLst>
            <pc:docMk/>
            <pc:sldMk cId="1618129728" sldId="261"/>
            <ac:spMk id="180" creationId="{8E32EF63-DDE0-423F-9D9C-6CBAA65E1108}"/>
          </ac:spMkLst>
        </pc:spChg>
        <pc:spChg chg="add del">
          <ac:chgData name="alix pillot" userId="c85001c2093bd0ff" providerId="LiveId" clId="{2CAACB41-AA99-4C2F-8ABF-BE5C390DCF94}" dt="2021-10-27T08:47:11.467" v="2140" actId="26606"/>
          <ac:spMkLst>
            <pc:docMk/>
            <pc:sldMk cId="1618129728" sldId="261"/>
            <ac:spMk id="182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8:47:59.359" v="2149" actId="26606"/>
          <ac:spMkLst>
            <pc:docMk/>
            <pc:sldMk cId="1618129728" sldId="261"/>
            <ac:spMk id="188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47:59.359" v="2149" actId="26606"/>
          <ac:spMkLst>
            <pc:docMk/>
            <pc:sldMk cId="1618129728" sldId="261"/>
            <ac:spMk id="192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47:59.359" v="2149" actId="26606"/>
          <ac:spMkLst>
            <pc:docMk/>
            <pc:sldMk cId="1618129728" sldId="261"/>
            <ac:spMk id="196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8:47:29.506" v="2144" actId="26606"/>
          <ac:spMkLst>
            <pc:docMk/>
            <pc:sldMk cId="1618129728" sldId="261"/>
            <ac:spMk id="209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47:29.506" v="2144" actId="26606"/>
          <ac:spMkLst>
            <pc:docMk/>
            <pc:sldMk cId="1618129728" sldId="261"/>
            <ac:spMk id="211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47:29.506" v="2144" actId="26606"/>
          <ac:spMkLst>
            <pc:docMk/>
            <pc:sldMk cId="1618129728" sldId="261"/>
            <ac:spMk id="213" creationId="{8E32EF63-DDE0-423F-9D9C-6CBAA65E1108}"/>
          </ac:spMkLst>
        </pc:spChg>
        <pc:spChg chg="add del">
          <ac:chgData name="alix pillot" userId="c85001c2093bd0ff" providerId="LiveId" clId="{2CAACB41-AA99-4C2F-8ABF-BE5C390DCF94}" dt="2021-10-27T08:47:29.506" v="2144" actId="26606"/>
          <ac:spMkLst>
            <pc:docMk/>
            <pc:sldMk cId="1618129728" sldId="261"/>
            <ac:spMk id="217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8:47:39.424" v="2146" actId="26606"/>
          <ac:spMkLst>
            <pc:docMk/>
            <pc:sldMk cId="1618129728" sldId="261"/>
            <ac:spMk id="227" creationId="{C15A10B0-4A5A-4CAE-8969-E06810664A04}"/>
          </ac:spMkLst>
        </pc:spChg>
        <pc:spChg chg="add del">
          <ac:chgData name="alix pillot" userId="c85001c2093bd0ff" providerId="LiveId" clId="{2CAACB41-AA99-4C2F-8ABF-BE5C390DCF94}" dt="2021-10-27T08:47:39.424" v="2146" actId="26606"/>
          <ac:spMkLst>
            <pc:docMk/>
            <pc:sldMk cId="1618129728" sldId="261"/>
            <ac:spMk id="228" creationId="{EBD1E7E7-A3BF-4AB2-AFBA-5B84E5C97B6E}"/>
          </ac:spMkLst>
        </pc:spChg>
        <pc:spChg chg="add del">
          <ac:chgData name="alix pillot" userId="c85001c2093bd0ff" providerId="LiveId" clId="{2CAACB41-AA99-4C2F-8ABF-BE5C390DCF94}" dt="2021-10-27T08:47:39.424" v="2146" actId="26606"/>
          <ac:spMkLst>
            <pc:docMk/>
            <pc:sldMk cId="1618129728" sldId="261"/>
            <ac:spMk id="229" creationId="{313615B0-49A5-4AAD-832E-80829E39526C}"/>
          </ac:spMkLst>
        </pc:spChg>
        <pc:spChg chg="add del">
          <ac:chgData name="alix pillot" userId="c85001c2093bd0ff" providerId="LiveId" clId="{2CAACB41-AA99-4C2F-8ABF-BE5C390DCF94}" dt="2021-10-27T08:47:59.334" v="2148" actId="26606"/>
          <ac:spMkLst>
            <pc:docMk/>
            <pc:sldMk cId="1618129728" sldId="261"/>
            <ac:spMk id="234" creationId="{C15A10B0-4A5A-4CAE-8969-E06810664A04}"/>
          </ac:spMkLst>
        </pc:spChg>
        <pc:spChg chg="add del">
          <ac:chgData name="alix pillot" userId="c85001c2093bd0ff" providerId="LiveId" clId="{2CAACB41-AA99-4C2F-8ABF-BE5C390DCF94}" dt="2021-10-27T08:47:59.334" v="2148" actId="26606"/>
          <ac:spMkLst>
            <pc:docMk/>
            <pc:sldMk cId="1618129728" sldId="261"/>
            <ac:spMk id="235" creationId="{EBD1E7E7-A3BF-4AB2-AFBA-5B84E5C97B6E}"/>
          </ac:spMkLst>
        </pc:spChg>
        <pc:spChg chg="add del">
          <ac:chgData name="alix pillot" userId="c85001c2093bd0ff" providerId="LiveId" clId="{2CAACB41-AA99-4C2F-8ABF-BE5C390DCF94}" dt="2021-10-27T08:47:59.334" v="2148" actId="26606"/>
          <ac:spMkLst>
            <pc:docMk/>
            <pc:sldMk cId="1618129728" sldId="261"/>
            <ac:spMk id="237" creationId="{313615B0-49A5-4AAD-832E-80829E39526C}"/>
          </ac:spMkLst>
        </pc:spChg>
        <pc:spChg chg="add">
          <ac:chgData name="alix pillot" userId="c85001c2093bd0ff" providerId="LiveId" clId="{2CAACB41-AA99-4C2F-8ABF-BE5C390DCF94}" dt="2021-10-27T08:47:59.359" v="2149" actId="26606"/>
          <ac:spMkLst>
            <pc:docMk/>
            <pc:sldMk cId="1618129728" sldId="261"/>
            <ac:spMk id="241" creationId="{870F1165-C2FC-4313-ADED-D8514C00E1EE}"/>
          </ac:spMkLst>
        </pc:spChg>
        <pc:spChg chg="add">
          <ac:chgData name="alix pillot" userId="c85001c2093bd0ff" providerId="LiveId" clId="{2CAACB41-AA99-4C2F-8ABF-BE5C390DCF94}" dt="2021-10-27T08:47:59.359" v="2149" actId="26606"/>
          <ac:spMkLst>
            <pc:docMk/>
            <pc:sldMk cId="1618129728" sldId="261"/>
            <ac:spMk id="242" creationId="{3FD564DD-780E-4279-99FF-A16618E11908}"/>
          </ac:spMkLst>
        </pc:spChg>
        <pc:spChg chg="add">
          <ac:chgData name="alix pillot" userId="c85001c2093bd0ff" providerId="LiveId" clId="{2CAACB41-AA99-4C2F-8ABF-BE5C390DCF94}" dt="2021-10-27T08:47:59.359" v="2149" actId="26606"/>
          <ac:spMkLst>
            <pc:docMk/>
            <pc:sldMk cId="1618129728" sldId="261"/>
            <ac:spMk id="244" creationId="{F5BB14C7-B6E4-427D-AEAC-7A18D089F922}"/>
          </ac:spMkLst>
        </pc:spChg>
        <pc:graphicFrameChg chg="add del">
          <ac:chgData name="alix pillot" userId="c85001c2093bd0ff" providerId="LiveId" clId="{2CAACB41-AA99-4C2F-8ABF-BE5C390DCF94}" dt="2021-10-27T08:33:41.987" v="2090" actId="26606"/>
          <ac:graphicFrameMkLst>
            <pc:docMk/>
            <pc:sldMk cId="1618129728" sldId="261"/>
            <ac:graphicFrameMk id="9" creationId="{22A25309-9C8A-406A-A08F-8437453EBC7E}"/>
          </ac:graphicFrameMkLst>
        </pc:graphicFrameChg>
        <pc:graphicFrameChg chg="add del">
          <ac:chgData name="alix pillot" userId="c85001c2093bd0ff" providerId="LiveId" clId="{2CAACB41-AA99-4C2F-8ABF-BE5C390DCF94}" dt="2021-10-27T08:33:46.198" v="2092" actId="26606"/>
          <ac:graphicFrameMkLst>
            <pc:docMk/>
            <pc:sldMk cId="1618129728" sldId="261"/>
            <ac:graphicFrameMk id="30" creationId="{09338717-C40B-4E89-BE98-A3CF54BDEE37}"/>
          </ac:graphicFrameMkLst>
        </pc:graphicFrameChg>
        <pc:graphicFrameChg chg="add del">
          <ac:chgData name="alix pillot" userId="c85001c2093bd0ff" providerId="LiveId" clId="{2CAACB41-AA99-4C2F-8ABF-BE5C390DCF94}" dt="2021-10-27T08:33:48.232" v="2094" actId="26606"/>
          <ac:graphicFrameMkLst>
            <pc:docMk/>
            <pc:sldMk cId="1618129728" sldId="261"/>
            <ac:graphicFrameMk id="37" creationId="{6BA6CA21-5A38-4F53-9397-76C8604AD2EC}"/>
          </ac:graphicFrameMkLst>
        </pc:graphicFrameChg>
        <pc:picChg chg="add del mod ord">
          <ac:chgData name="alix pillot" userId="c85001c2093bd0ff" providerId="LiveId" clId="{2CAACB41-AA99-4C2F-8ABF-BE5C390DCF94}" dt="2021-10-27T08:41:54.062" v="2105" actId="478"/>
          <ac:picMkLst>
            <pc:docMk/>
            <pc:sldMk cId="1618129728" sldId="261"/>
            <ac:picMk id="5" creationId="{E409AF1C-1258-4A22-9D95-2CC54DED6E3E}"/>
          </ac:picMkLst>
        </pc:picChg>
        <pc:picChg chg="add del mod ord">
          <ac:chgData name="alix pillot" userId="c85001c2093bd0ff" providerId="LiveId" clId="{2CAACB41-AA99-4C2F-8ABF-BE5C390DCF94}" dt="2021-10-27T08:50:14.302" v="2212" actId="478"/>
          <ac:picMkLst>
            <pc:docMk/>
            <pc:sldMk cId="1618129728" sldId="261"/>
            <ac:picMk id="8" creationId="{C2776A84-58AE-413F-8542-6D251C7F6EC2}"/>
          </ac:picMkLst>
        </pc:picChg>
        <pc:picChg chg="add del mod ord">
          <ac:chgData name="alix pillot" userId="c85001c2093bd0ff" providerId="LiveId" clId="{2CAACB41-AA99-4C2F-8ABF-BE5C390DCF94}" dt="2021-10-27T08:45:14.065" v="2124" actId="478"/>
          <ac:picMkLst>
            <pc:docMk/>
            <pc:sldMk cId="1618129728" sldId="261"/>
            <ac:picMk id="10" creationId="{0D126624-A10F-4850-85BD-CDAEB19AE0A5}"/>
          </ac:picMkLst>
        </pc:picChg>
        <pc:picChg chg="add del mod ord">
          <ac:chgData name="alix pillot" userId="c85001c2093bd0ff" providerId="LiveId" clId="{2CAACB41-AA99-4C2F-8ABF-BE5C390DCF94}" dt="2021-10-27T08:50:07.972" v="2210" actId="478"/>
          <ac:picMkLst>
            <pc:docMk/>
            <pc:sldMk cId="1618129728" sldId="261"/>
            <ac:picMk id="11" creationId="{B6615B42-EFA6-42A1-843C-6B7398B1A717}"/>
          </ac:picMkLst>
        </pc:picChg>
        <pc:cxnChg chg="add del">
          <ac:chgData name="alix pillot" userId="c85001c2093bd0ff" providerId="LiveId" clId="{2CAACB41-AA99-4C2F-8ABF-BE5C390DCF94}" dt="2021-10-27T08:38:21.396" v="2097" actId="26606"/>
          <ac:cxnSpMkLst>
            <pc:docMk/>
            <pc:sldMk cId="1618129728" sldId="261"/>
            <ac:cxnSpMk id="18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33:41.987" v="2090" actId="26606"/>
          <ac:cxnSpMkLst>
            <pc:docMk/>
            <pc:sldMk cId="1618129728" sldId="261"/>
            <ac:cxnSpMk id="19" creationId="{1B7656F4-2A34-42A9-AF61-EE853285958D}"/>
          </ac:cxnSpMkLst>
        </pc:cxnChg>
        <pc:cxnChg chg="add del">
          <ac:chgData name="alix pillot" userId="c85001c2093bd0ff" providerId="LiveId" clId="{2CAACB41-AA99-4C2F-8ABF-BE5C390DCF94}" dt="2021-10-27T08:38:21.396" v="2097" actId="26606"/>
          <ac:cxnSpMkLst>
            <pc:docMk/>
            <pc:sldMk cId="1618129728" sldId="261"/>
            <ac:cxnSpMk id="20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33:41.987" v="2090" actId="26606"/>
          <ac:cxnSpMkLst>
            <pc:docMk/>
            <pc:sldMk cId="1618129728" sldId="261"/>
            <ac:cxnSpMk id="21" creationId="{3344AEC7-1D13-4017-A59D-22E452832DF5}"/>
          </ac:cxnSpMkLst>
        </pc:cxnChg>
        <pc:cxnChg chg="add del">
          <ac:chgData name="alix pillot" userId="c85001c2093bd0ff" providerId="LiveId" clId="{2CAACB41-AA99-4C2F-8ABF-BE5C390DCF94}" dt="2021-10-27T08:38:21.396" v="2097" actId="26606"/>
          <ac:cxnSpMkLst>
            <pc:docMk/>
            <pc:sldMk cId="1618129728" sldId="261"/>
            <ac:cxnSpMk id="22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33:41.987" v="2090" actId="26606"/>
          <ac:cxnSpMkLst>
            <pc:docMk/>
            <pc:sldMk cId="1618129728" sldId="261"/>
            <ac:cxnSpMk id="23" creationId="{15390FCB-B181-4E95-8776-928321587BA2}"/>
          </ac:cxnSpMkLst>
        </pc:cxnChg>
        <pc:cxnChg chg="add del">
          <ac:chgData name="alix pillot" userId="c85001c2093bd0ff" providerId="LiveId" clId="{2CAACB41-AA99-4C2F-8ABF-BE5C390DCF94}" dt="2021-10-27T08:33:46.198" v="2092" actId="26606"/>
          <ac:cxnSpMkLst>
            <pc:docMk/>
            <pc:sldMk cId="1618129728" sldId="261"/>
            <ac:cxnSpMk id="28" creationId="{3344AEC7-1D13-4017-A59D-22E452832DF5}"/>
          </ac:cxnSpMkLst>
        </pc:cxnChg>
        <pc:cxnChg chg="add del">
          <ac:chgData name="alix pillot" userId="c85001c2093bd0ff" providerId="LiveId" clId="{2CAACB41-AA99-4C2F-8ABF-BE5C390DCF94}" dt="2021-10-27T08:33:46.198" v="2092" actId="26606"/>
          <ac:cxnSpMkLst>
            <pc:docMk/>
            <pc:sldMk cId="1618129728" sldId="261"/>
            <ac:cxnSpMk id="29" creationId="{15390FCB-B181-4E95-8776-928321587BA2}"/>
          </ac:cxnSpMkLst>
        </pc:cxnChg>
        <pc:cxnChg chg="add del">
          <ac:chgData name="alix pillot" userId="c85001c2093bd0ff" providerId="LiveId" clId="{2CAACB41-AA99-4C2F-8ABF-BE5C390DCF94}" dt="2021-10-27T08:33:48.232" v="2094" actId="26606"/>
          <ac:cxnSpMkLst>
            <pc:docMk/>
            <pc:sldMk cId="1618129728" sldId="261"/>
            <ac:cxnSpMk id="35" creationId="{3344AEC7-1D13-4017-A59D-22E452832DF5}"/>
          </ac:cxnSpMkLst>
        </pc:cxnChg>
        <pc:cxnChg chg="add del">
          <ac:chgData name="alix pillot" userId="c85001c2093bd0ff" providerId="LiveId" clId="{2CAACB41-AA99-4C2F-8ABF-BE5C390DCF94}" dt="2021-10-27T08:33:48.232" v="2094" actId="26606"/>
          <ac:cxnSpMkLst>
            <pc:docMk/>
            <pc:sldMk cId="1618129728" sldId="261"/>
            <ac:cxnSpMk id="36" creationId="{15390FCB-B181-4E95-8776-928321587BA2}"/>
          </ac:cxnSpMkLst>
        </pc:cxnChg>
        <pc:cxnChg chg="add del">
          <ac:chgData name="alix pillot" userId="c85001c2093bd0ff" providerId="LiveId" clId="{2CAACB41-AA99-4C2F-8ABF-BE5C390DCF94}" dt="2021-10-27T08:38:42.954" v="2104" actId="26606"/>
          <ac:cxnSpMkLst>
            <pc:docMk/>
            <pc:sldMk cId="1618129728" sldId="261"/>
            <ac:cxnSpMk id="48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38:42.954" v="2104" actId="26606"/>
          <ac:cxnSpMkLst>
            <pc:docMk/>
            <pc:sldMk cId="1618129728" sldId="261"/>
            <ac:cxnSpMk id="52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38:42.954" v="2104" actId="26606"/>
          <ac:cxnSpMkLst>
            <pc:docMk/>
            <pc:sldMk cId="1618129728" sldId="261"/>
            <ac:cxnSpMk id="54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38:42.954" v="2104" actId="26606"/>
          <ac:cxnSpMkLst>
            <pc:docMk/>
            <pc:sldMk cId="1618129728" sldId="261"/>
            <ac:cxnSpMk id="56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8:38:42.938" v="2103" actId="26606"/>
          <ac:cxnSpMkLst>
            <pc:docMk/>
            <pc:sldMk cId="1618129728" sldId="261"/>
            <ac:cxnSpMk id="65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38:42.938" v="2103" actId="26606"/>
          <ac:cxnSpMkLst>
            <pc:docMk/>
            <pc:sldMk cId="1618129728" sldId="261"/>
            <ac:cxnSpMk id="69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38:42.938" v="2103" actId="26606"/>
          <ac:cxnSpMkLst>
            <pc:docMk/>
            <pc:sldMk cId="1618129728" sldId="261"/>
            <ac:cxnSpMk id="71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38:42.938" v="2103" actId="26606"/>
          <ac:cxnSpMkLst>
            <pc:docMk/>
            <pc:sldMk cId="1618129728" sldId="261"/>
            <ac:cxnSpMk id="73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8:42:11.757" v="2107" actId="26606"/>
          <ac:cxnSpMkLst>
            <pc:docMk/>
            <pc:sldMk cId="1618129728" sldId="261"/>
            <ac:cxnSpMk id="77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42:11.757" v="2107" actId="26606"/>
          <ac:cxnSpMkLst>
            <pc:docMk/>
            <pc:sldMk cId="1618129728" sldId="261"/>
            <ac:cxnSpMk id="79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42:11.757" v="2107" actId="26606"/>
          <ac:cxnSpMkLst>
            <pc:docMk/>
            <pc:sldMk cId="1618129728" sldId="261"/>
            <ac:cxnSpMk id="80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42:11.757" v="2107" actId="26606"/>
          <ac:cxnSpMkLst>
            <pc:docMk/>
            <pc:sldMk cId="1618129728" sldId="261"/>
            <ac:cxnSpMk id="81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8:44:26.680" v="2116" actId="26606"/>
          <ac:cxnSpMkLst>
            <pc:docMk/>
            <pc:sldMk cId="1618129728" sldId="261"/>
            <ac:cxnSpMk id="90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46:25.929" v="2127" actId="26606"/>
          <ac:cxnSpMkLst>
            <pc:docMk/>
            <pc:sldMk cId="1618129728" sldId="261"/>
            <ac:cxnSpMk id="91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44:26.680" v="2116" actId="26606"/>
          <ac:cxnSpMkLst>
            <pc:docMk/>
            <pc:sldMk cId="1618129728" sldId="261"/>
            <ac:cxnSpMk id="94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46:25.929" v="2127" actId="26606"/>
          <ac:cxnSpMkLst>
            <pc:docMk/>
            <pc:sldMk cId="1618129728" sldId="261"/>
            <ac:cxnSpMk id="95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44:26.680" v="2116" actId="26606"/>
          <ac:cxnSpMkLst>
            <pc:docMk/>
            <pc:sldMk cId="1618129728" sldId="261"/>
            <ac:cxnSpMk id="96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46:25.929" v="2127" actId="26606"/>
          <ac:cxnSpMkLst>
            <pc:docMk/>
            <pc:sldMk cId="1618129728" sldId="261"/>
            <ac:cxnSpMk id="97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44:26.680" v="2116" actId="26606"/>
          <ac:cxnSpMkLst>
            <pc:docMk/>
            <pc:sldMk cId="1618129728" sldId="261"/>
            <ac:cxnSpMk id="98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8:46:25.929" v="2127" actId="26606"/>
          <ac:cxnSpMkLst>
            <pc:docMk/>
            <pc:sldMk cId="1618129728" sldId="261"/>
            <ac:cxnSpMk id="99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8:46:25.929" v="2127" actId="26606"/>
          <ac:cxnSpMkLst>
            <pc:docMk/>
            <pc:sldMk cId="1618129728" sldId="261"/>
            <ac:cxnSpMk id="101" creationId="{ECA0639E-D696-443D-AF37-A7E892532136}"/>
          </ac:cxnSpMkLst>
        </pc:cxnChg>
        <pc:cxnChg chg="add del">
          <ac:chgData name="alix pillot" userId="c85001c2093bd0ff" providerId="LiveId" clId="{2CAACB41-AA99-4C2F-8ABF-BE5C390DCF94}" dt="2021-10-27T08:44:14.123" v="2111" actId="26606"/>
          <ac:cxnSpMkLst>
            <pc:docMk/>
            <pc:sldMk cId="1618129728" sldId="261"/>
            <ac:cxnSpMk id="107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44:14.123" v="2111" actId="26606"/>
          <ac:cxnSpMkLst>
            <pc:docMk/>
            <pc:sldMk cId="1618129728" sldId="261"/>
            <ac:cxnSpMk id="111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44:14.123" v="2111" actId="26606"/>
          <ac:cxnSpMkLst>
            <pc:docMk/>
            <pc:sldMk cId="1618129728" sldId="261"/>
            <ac:cxnSpMk id="113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44:14.123" v="2111" actId="26606"/>
          <ac:cxnSpMkLst>
            <pc:docMk/>
            <pc:sldMk cId="1618129728" sldId="261"/>
            <ac:cxnSpMk id="115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8:44:14.123" v="2111" actId="26606"/>
          <ac:cxnSpMkLst>
            <pc:docMk/>
            <pc:sldMk cId="1618129728" sldId="261"/>
            <ac:cxnSpMk id="117" creationId="{ECA0639E-D696-443D-AF37-A7E892532136}"/>
          </ac:cxnSpMkLst>
        </pc:cxnChg>
        <pc:cxnChg chg="add del">
          <ac:chgData name="alix pillot" userId="c85001c2093bd0ff" providerId="LiveId" clId="{2CAACB41-AA99-4C2F-8ABF-BE5C390DCF94}" dt="2021-10-27T08:44:20.008" v="2113" actId="26606"/>
          <ac:cxnSpMkLst>
            <pc:docMk/>
            <pc:sldMk cId="1618129728" sldId="261"/>
            <ac:cxnSpMk id="119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44:20.008" v="2113" actId="26606"/>
          <ac:cxnSpMkLst>
            <pc:docMk/>
            <pc:sldMk cId="1618129728" sldId="261"/>
            <ac:cxnSpMk id="123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44:20.008" v="2113" actId="26606"/>
          <ac:cxnSpMkLst>
            <pc:docMk/>
            <pc:sldMk cId="1618129728" sldId="261"/>
            <ac:cxnSpMk id="125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8:44:20.008" v="2113" actId="26606"/>
          <ac:cxnSpMkLst>
            <pc:docMk/>
            <pc:sldMk cId="1618129728" sldId="261"/>
            <ac:cxnSpMk id="126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44:20.008" v="2113" actId="26606"/>
          <ac:cxnSpMkLst>
            <pc:docMk/>
            <pc:sldMk cId="1618129728" sldId="261"/>
            <ac:cxnSpMk id="127" creationId="{87379F2A-6261-468B-AF35-0498563D3E97}"/>
          </ac:cxnSpMkLst>
        </pc:cxnChg>
        <pc:cxnChg chg="add del">
          <ac:chgData name="alix pillot" userId="c85001c2093bd0ff" providerId="LiveId" clId="{2CAACB41-AA99-4C2F-8ABF-BE5C390DCF94}" dt="2021-10-27T08:44:26.663" v="2115" actId="26606"/>
          <ac:cxnSpMkLst>
            <pc:docMk/>
            <pc:sldMk cId="1618129728" sldId="261"/>
            <ac:cxnSpMk id="131" creationId="{82B090C0-B188-4276-9F50-29C187C52835}"/>
          </ac:cxnSpMkLst>
        </pc:cxnChg>
        <pc:cxnChg chg="add del">
          <ac:chgData name="alix pillot" userId="c85001c2093bd0ff" providerId="LiveId" clId="{2CAACB41-AA99-4C2F-8ABF-BE5C390DCF94}" dt="2021-10-27T08:44:26.663" v="2115" actId="26606"/>
          <ac:cxnSpMkLst>
            <pc:docMk/>
            <pc:sldMk cId="1618129728" sldId="261"/>
            <ac:cxnSpMk id="133" creationId="{38EC7B57-1316-4A4C-9795-4C01C5908005}"/>
          </ac:cxnSpMkLst>
        </pc:cxnChg>
        <pc:cxnChg chg="add del">
          <ac:chgData name="alix pillot" userId="c85001c2093bd0ff" providerId="LiveId" clId="{2CAACB41-AA99-4C2F-8ABF-BE5C390DCF94}" dt="2021-10-27T08:44:26.663" v="2115" actId="26606"/>
          <ac:cxnSpMkLst>
            <pc:docMk/>
            <pc:sldMk cId="1618129728" sldId="261"/>
            <ac:cxnSpMk id="134" creationId="{5A3CF62C-29BB-4C16-AEDF-8274C80E814C}"/>
          </ac:cxnSpMkLst>
        </pc:cxnChg>
        <pc:cxnChg chg="add del">
          <ac:chgData name="alix pillot" userId="c85001c2093bd0ff" providerId="LiveId" clId="{2CAACB41-AA99-4C2F-8ABF-BE5C390DCF94}" dt="2021-10-27T08:46:51.323" v="2136" actId="26606"/>
          <ac:cxnSpMkLst>
            <pc:docMk/>
            <pc:sldMk cId="1618129728" sldId="261"/>
            <ac:cxnSpMk id="139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46:51.323" v="2136" actId="26606"/>
          <ac:cxnSpMkLst>
            <pc:docMk/>
            <pc:sldMk cId="1618129728" sldId="261"/>
            <ac:cxnSpMk id="141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46:51.323" v="2136" actId="26606"/>
          <ac:cxnSpMkLst>
            <pc:docMk/>
            <pc:sldMk cId="1618129728" sldId="261"/>
            <ac:cxnSpMk id="142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46:51.323" v="2136" actId="26606"/>
          <ac:cxnSpMkLst>
            <pc:docMk/>
            <pc:sldMk cId="1618129728" sldId="261"/>
            <ac:cxnSpMk id="143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8:46:51.323" v="2136" actId="26606"/>
          <ac:cxnSpMkLst>
            <pc:docMk/>
            <pc:sldMk cId="1618129728" sldId="261"/>
            <ac:cxnSpMk id="144" creationId="{ECA0639E-D696-443D-AF37-A7E892532136}"/>
          </ac:cxnSpMkLst>
        </pc:cxnChg>
        <pc:cxnChg chg="add del">
          <ac:chgData name="alix pillot" userId="c85001c2093bd0ff" providerId="LiveId" clId="{2CAACB41-AA99-4C2F-8ABF-BE5C390DCF94}" dt="2021-10-27T08:46:31.343" v="2129" actId="26606"/>
          <ac:cxnSpMkLst>
            <pc:docMk/>
            <pc:sldMk cId="1618129728" sldId="261"/>
            <ac:cxnSpMk id="148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46:31.343" v="2129" actId="26606"/>
          <ac:cxnSpMkLst>
            <pc:docMk/>
            <pc:sldMk cId="1618129728" sldId="261"/>
            <ac:cxnSpMk id="150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46:31.343" v="2129" actId="26606"/>
          <ac:cxnSpMkLst>
            <pc:docMk/>
            <pc:sldMk cId="1618129728" sldId="261"/>
            <ac:cxnSpMk id="151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46:31.343" v="2129" actId="26606"/>
          <ac:cxnSpMkLst>
            <pc:docMk/>
            <pc:sldMk cId="1618129728" sldId="261"/>
            <ac:cxnSpMk id="152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8:46:31.343" v="2129" actId="26606"/>
          <ac:cxnSpMkLst>
            <pc:docMk/>
            <pc:sldMk cId="1618129728" sldId="261"/>
            <ac:cxnSpMk id="153" creationId="{ECA0639E-D696-443D-AF37-A7E892532136}"/>
          </ac:cxnSpMkLst>
        </pc:cxnChg>
        <pc:cxnChg chg="add del">
          <ac:chgData name="alix pillot" userId="c85001c2093bd0ff" providerId="LiveId" clId="{2CAACB41-AA99-4C2F-8ABF-BE5C390DCF94}" dt="2021-10-27T08:46:43.403" v="2131" actId="26606"/>
          <ac:cxnSpMkLst>
            <pc:docMk/>
            <pc:sldMk cId="1618129728" sldId="261"/>
            <ac:cxnSpMk id="157" creationId="{82B090C0-B188-4276-9F50-29C187C52835}"/>
          </ac:cxnSpMkLst>
        </pc:cxnChg>
        <pc:cxnChg chg="add del">
          <ac:chgData name="alix pillot" userId="c85001c2093bd0ff" providerId="LiveId" clId="{2CAACB41-AA99-4C2F-8ABF-BE5C390DCF94}" dt="2021-10-27T08:46:43.403" v="2131" actId="26606"/>
          <ac:cxnSpMkLst>
            <pc:docMk/>
            <pc:sldMk cId="1618129728" sldId="261"/>
            <ac:cxnSpMk id="159" creationId="{38EC7B57-1316-4A4C-9795-4C01C5908005}"/>
          </ac:cxnSpMkLst>
        </pc:cxnChg>
        <pc:cxnChg chg="add del">
          <ac:chgData name="alix pillot" userId="c85001c2093bd0ff" providerId="LiveId" clId="{2CAACB41-AA99-4C2F-8ABF-BE5C390DCF94}" dt="2021-10-27T08:46:43.403" v="2131" actId="26606"/>
          <ac:cxnSpMkLst>
            <pc:docMk/>
            <pc:sldMk cId="1618129728" sldId="261"/>
            <ac:cxnSpMk id="160" creationId="{5A3CF62C-29BB-4C16-AEDF-8274C80E814C}"/>
          </ac:cxnSpMkLst>
        </pc:cxnChg>
        <pc:cxnChg chg="add del">
          <ac:chgData name="alix pillot" userId="c85001c2093bd0ff" providerId="LiveId" clId="{2CAACB41-AA99-4C2F-8ABF-BE5C390DCF94}" dt="2021-10-27T08:46:49.118" v="2133" actId="26606"/>
          <ac:cxnSpMkLst>
            <pc:docMk/>
            <pc:sldMk cId="1618129728" sldId="261"/>
            <ac:cxnSpMk id="164" creationId="{82B090C0-B188-4276-9F50-29C187C52835}"/>
          </ac:cxnSpMkLst>
        </pc:cxnChg>
        <pc:cxnChg chg="add del">
          <ac:chgData name="alix pillot" userId="c85001c2093bd0ff" providerId="LiveId" clId="{2CAACB41-AA99-4C2F-8ABF-BE5C390DCF94}" dt="2021-10-27T08:46:49.118" v="2133" actId="26606"/>
          <ac:cxnSpMkLst>
            <pc:docMk/>
            <pc:sldMk cId="1618129728" sldId="261"/>
            <ac:cxnSpMk id="166" creationId="{38EC7B57-1316-4A4C-9795-4C01C5908005}"/>
          </ac:cxnSpMkLst>
        </pc:cxnChg>
        <pc:cxnChg chg="add del">
          <ac:chgData name="alix pillot" userId="c85001c2093bd0ff" providerId="LiveId" clId="{2CAACB41-AA99-4C2F-8ABF-BE5C390DCF94}" dt="2021-10-27T08:46:49.118" v="2133" actId="26606"/>
          <ac:cxnSpMkLst>
            <pc:docMk/>
            <pc:sldMk cId="1618129728" sldId="261"/>
            <ac:cxnSpMk id="167" creationId="{5A3CF62C-29BB-4C16-AEDF-8274C80E814C}"/>
          </ac:cxnSpMkLst>
        </pc:cxnChg>
        <pc:cxnChg chg="add del">
          <ac:chgData name="alix pillot" userId="c85001c2093bd0ff" providerId="LiveId" clId="{2CAACB41-AA99-4C2F-8ABF-BE5C390DCF94}" dt="2021-10-27T08:46:51.306" v="2135" actId="26606"/>
          <ac:cxnSpMkLst>
            <pc:docMk/>
            <pc:sldMk cId="1618129728" sldId="261"/>
            <ac:cxnSpMk id="172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8:46:51.306" v="2135" actId="26606"/>
          <ac:cxnSpMkLst>
            <pc:docMk/>
            <pc:sldMk cId="1618129728" sldId="261"/>
            <ac:cxnSpMk id="173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46:51.306" v="2135" actId="26606"/>
          <ac:cxnSpMkLst>
            <pc:docMk/>
            <pc:sldMk cId="1618129728" sldId="261"/>
            <ac:cxnSpMk id="174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46:51.306" v="2135" actId="26606"/>
          <ac:cxnSpMkLst>
            <pc:docMk/>
            <pc:sldMk cId="1618129728" sldId="261"/>
            <ac:cxnSpMk id="175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46:51.306" v="2135" actId="26606"/>
          <ac:cxnSpMkLst>
            <pc:docMk/>
            <pc:sldMk cId="1618129728" sldId="261"/>
            <ac:cxnSpMk id="176" creationId="{720368CD-4CCD-4933-8511-B0EDF3C8BBC5}"/>
          </ac:cxnSpMkLst>
        </pc:cxnChg>
        <pc:cxnChg chg="add del">
          <ac:chgData name="alix pillot" userId="c85001c2093bd0ff" providerId="LiveId" clId="{2CAACB41-AA99-4C2F-8ABF-BE5C390DCF94}" dt="2021-10-27T08:47:11.467" v="2140" actId="26606"/>
          <ac:cxnSpMkLst>
            <pc:docMk/>
            <pc:sldMk cId="1618129728" sldId="261"/>
            <ac:cxnSpMk id="181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47:11.467" v="2140" actId="26606"/>
          <ac:cxnSpMkLst>
            <pc:docMk/>
            <pc:sldMk cId="1618129728" sldId="261"/>
            <ac:cxnSpMk id="183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47:11.467" v="2140" actId="26606"/>
          <ac:cxnSpMkLst>
            <pc:docMk/>
            <pc:sldMk cId="1618129728" sldId="261"/>
            <ac:cxnSpMk id="184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47:11.467" v="2140" actId="26606"/>
          <ac:cxnSpMkLst>
            <pc:docMk/>
            <pc:sldMk cId="1618129728" sldId="261"/>
            <ac:cxnSpMk id="185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8:47:11.467" v="2140" actId="26606"/>
          <ac:cxnSpMkLst>
            <pc:docMk/>
            <pc:sldMk cId="1618129728" sldId="261"/>
            <ac:cxnSpMk id="186" creationId="{ECA0639E-D696-443D-AF37-A7E892532136}"/>
          </ac:cxnSpMkLst>
        </pc:cxnChg>
        <pc:cxnChg chg="add del">
          <ac:chgData name="alix pillot" userId="c85001c2093bd0ff" providerId="LiveId" clId="{2CAACB41-AA99-4C2F-8ABF-BE5C390DCF94}" dt="2021-10-27T08:47:59.359" v="2149" actId="26606"/>
          <ac:cxnSpMkLst>
            <pc:docMk/>
            <pc:sldMk cId="1618129728" sldId="261"/>
            <ac:cxnSpMk id="194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47:59.359" v="2149" actId="26606"/>
          <ac:cxnSpMkLst>
            <pc:docMk/>
            <pc:sldMk cId="1618129728" sldId="261"/>
            <ac:cxnSpMk id="198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47:59.359" v="2149" actId="26606"/>
          <ac:cxnSpMkLst>
            <pc:docMk/>
            <pc:sldMk cId="1618129728" sldId="261"/>
            <ac:cxnSpMk id="200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47:59.359" v="2149" actId="26606"/>
          <ac:cxnSpMkLst>
            <pc:docMk/>
            <pc:sldMk cId="1618129728" sldId="261"/>
            <ac:cxnSpMk id="202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8:47:59.359" v="2149" actId="26606"/>
          <ac:cxnSpMkLst>
            <pc:docMk/>
            <pc:sldMk cId="1618129728" sldId="261"/>
            <ac:cxnSpMk id="204" creationId="{ECA0639E-D696-443D-AF37-A7E892532136}"/>
          </ac:cxnSpMkLst>
        </pc:cxnChg>
        <pc:cxnChg chg="add del">
          <ac:chgData name="alix pillot" userId="c85001c2093bd0ff" providerId="LiveId" clId="{2CAACB41-AA99-4C2F-8ABF-BE5C390DCF94}" dt="2021-10-27T08:47:29.506" v="2144" actId="26606"/>
          <ac:cxnSpMkLst>
            <pc:docMk/>
            <pc:sldMk cId="1618129728" sldId="261"/>
            <ac:cxnSpMk id="215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47:29.506" v="2144" actId="26606"/>
          <ac:cxnSpMkLst>
            <pc:docMk/>
            <pc:sldMk cId="1618129728" sldId="261"/>
            <ac:cxnSpMk id="219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47:29.506" v="2144" actId="26606"/>
          <ac:cxnSpMkLst>
            <pc:docMk/>
            <pc:sldMk cId="1618129728" sldId="261"/>
            <ac:cxnSpMk id="221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47:29.506" v="2144" actId="26606"/>
          <ac:cxnSpMkLst>
            <pc:docMk/>
            <pc:sldMk cId="1618129728" sldId="261"/>
            <ac:cxnSpMk id="223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8:47:29.506" v="2144" actId="26606"/>
          <ac:cxnSpMkLst>
            <pc:docMk/>
            <pc:sldMk cId="1618129728" sldId="261"/>
            <ac:cxnSpMk id="225" creationId="{ECA0639E-D696-443D-AF37-A7E892532136}"/>
          </ac:cxnSpMkLst>
        </pc:cxnChg>
        <pc:cxnChg chg="add del">
          <ac:chgData name="alix pillot" userId="c85001c2093bd0ff" providerId="LiveId" clId="{2CAACB41-AA99-4C2F-8ABF-BE5C390DCF94}" dt="2021-10-27T08:47:39.424" v="2146" actId="26606"/>
          <ac:cxnSpMkLst>
            <pc:docMk/>
            <pc:sldMk cId="1618129728" sldId="261"/>
            <ac:cxnSpMk id="230" creationId="{38EC7B57-1316-4A4C-9795-4C01C5908005}"/>
          </ac:cxnSpMkLst>
        </pc:cxnChg>
        <pc:cxnChg chg="add del">
          <ac:chgData name="alix pillot" userId="c85001c2093bd0ff" providerId="LiveId" clId="{2CAACB41-AA99-4C2F-8ABF-BE5C390DCF94}" dt="2021-10-27T08:47:39.424" v="2146" actId="26606"/>
          <ac:cxnSpMkLst>
            <pc:docMk/>
            <pc:sldMk cId="1618129728" sldId="261"/>
            <ac:cxnSpMk id="231" creationId="{5A3CF62C-29BB-4C16-AEDF-8274C80E814C}"/>
          </ac:cxnSpMkLst>
        </pc:cxnChg>
        <pc:cxnChg chg="add del">
          <ac:chgData name="alix pillot" userId="c85001c2093bd0ff" providerId="LiveId" clId="{2CAACB41-AA99-4C2F-8ABF-BE5C390DCF94}" dt="2021-10-27T08:47:39.424" v="2146" actId="26606"/>
          <ac:cxnSpMkLst>
            <pc:docMk/>
            <pc:sldMk cId="1618129728" sldId="261"/>
            <ac:cxnSpMk id="232" creationId="{82B090C0-B188-4276-9F50-29C187C52835}"/>
          </ac:cxnSpMkLst>
        </pc:cxnChg>
        <pc:cxnChg chg="add del">
          <ac:chgData name="alix pillot" userId="c85001c2093bd0ff" providerId="LiveId" clId="{2CAACB41-AA99-4C2F-8ABF-BE5C390DCF94}" dt="2021-10-27T08:47:59.334" v="2148" actId="26606"/>
          <ac:cxnSpMkLst>
            <pc:docMk/>
            <pc:sldMk cId="1618129728" sldId="261"/>
            <ac:cxnSpMk id="236" creationId="{82B090C0-B188-4276-9F50-29C187C52835}"/>
          </ac:cxnSpMkLst>
        </pc:cxnChg>
        <pc:cxnChg chg="add del">
          <ac:chgData name="alix pillot" userId="c85001c2093bd0ff" providerId="LiveId" clId="{2CAACB41-AA99-4C2F-8ABF-BE5C390DCF94}" dt="2021-10-27T08:47:59.334" v="2148" actId="26606"/>
          <ac:cxnSpMkLst>
            <pc:docMk/>
            <pc:sldMk cId="1618129728" sldId="261"/>
            <ac:cxnSpMk id="238" creationId="{38EC7B57-1316-4A4C-9795-4C01C5908005}"/>
          </ac:cxnSpMkLst>
        </pc:cxnChg>
        <pc:cxnChg chg="add del">
          <ac:chgData name="alix pillot" userId="c85001c2093bd0ff" providerId="LiveId" clId="{2CAACB41-AA99-4C2F-8ABF-BE5C390DCF94}" dt="2021-10-27T08:47:59.334" v="2148" actId="26606"/>
          <ac:cxnSpMkLst>
            <pc:docMk/>
            <pc:sldMk cId="1618129728" sldId="261"/>
            <ac:cxnSpMk id="239" creationId="{5A3CF62C-29BB-4C16-AEDF-8274C80E814C}"/>
          </ac:cxnSpMkLst>
        </pc:cxnChg>
        <pc:cxnChg chg="add">
          <ac:chgData name="alix pillot" userId="c85001c2093bd0ff" providerId="LiveId" clId="{2CAACB41-AA99-4C2F-8ABF-BE5C390DCF94}" dt="2021-10-27T08:47:59.359" v="2149" actId="26606"/>
          <ac:cxnSpMkLst>
            <pc:docMk/>
            <pc:sldMk cId="1618129728" sldId="261"/>
            <ac:cxnSpMk id="243" creationId="{ABAD74CF-CB22-463B-9031-D3BE16111B9B}"/>
          </ac:cxnSpMkLst>
        </pc:cxnChg>
        <pc:cxnChg chg="add">
          <ac:chgData name="alix pillot" userId="c85001c2093bd0ff" providerId="LiveId" clId="{2CAACB41-AA99-4C2F-8ABF-BE5C390DCF94}" dt="2021-10-27T08:47:59.359" v="2149" actId="26606"/>
          <ac:cxnSpMkLst>
            <pc:docMk/>
            <pc:sldMk cId="1618129728" sldId="261"/>
            <ac:cxnSpMk id="245" creationId="{82B589D1-AB2D-469C-960E-40C719BA8281}"/>
          </ac:cxnSpMkLst>
        </pc:cxnChg>
        <pc:cxnChg chg="add">
          <ac:chgData name="alix pillot" userId="c85001c2093bd0ff" providerId="LiveId" clId="{2CAACB41-AA99-4C2F-8ABF-BE5C390DCF94}" dt="2021-10-27T08:47:59.359" v="2149" actId="26606"/>
          <ac:cxnSpMkLst>
            <pc:docMk/>
            <pc:sldMk cId="1618129728" sldId="261"/>
            <ac:cxnSpMk id="246" creationId="{055BC9DE-F4C7-4F1F-833F-C0E20531FBC7}"/>
          </ac:cxnSpMkLst>
        </pc:cxnChg>
        <pc:cxnChg chg="add">
          <ac:chgData name="alix pillot" userId="c85001c2093bd0ff" providerId="LiveId" clId="{2CAACB41-AA99-4C2F-8ABF-BE5C390DCF94}" dt="2021-10-27T08:47:59.359" v="2149" actId="26606"/>
          <ac:cxnSpMkLst>
            <pc:docMk/>
            <pc:sldMk cId="1618129728" sldId="261"/>
            <ac:cxnSpMk id="247" creationId="{E95C7366-6A36-4307-81CE-FBD79DFF0980}"/>
          </ac:cxnSpMkLst>
        </pc:cxnChg>
        <pc:cxnChg chg="add">
          <ac:chgData name="alix pillot" userId="c85001c2093bd0ff" providerId="LiveId" clId="{2CAACB41-AA99-4C2F-8ABF-BE5C390DCF94}" dt="2021-10-27T08:47:59.359" v="2149" actId="26606"/>
          <ac:cxnSpMkLst>
            <pc:docMk/>
            <pc:sldMk cId="1618129728" sldId="261"/>
            <ac:cxnSpMk id="248" creationId="{ECA0639E-D696-443D-AF37-A7E892532136}"/>
          </ac:cxnSpMkLst>
        </pc:cxnChg>
      </pc:sldChg>
      <pc:sldChg chg="addSp delSp modSp add mod setBg">
        <pc:chgData name="alix pillot" userId="c85001c2093bd0ff" providerId="LiveId" clId="{2CAACB41-AA99-4C2F-8ABF-BE5C390DCF94}" dt="2021-11-02T12:51:12.271" v="3446" actId="20577"/>
        <pc:sldMkLst>
          <pc:docMk/>
          <pc:sldMk cId="1191711958" sldId="262"/>
        </pc:sldMkLst>
        <pc:spChg chg="mod">
          <ac:chgData name="alix pillot" userId="c85001c2093bd0ff" providerId="LiveId" clId="{2CAACB41-AA99-4C2F-8ABF-BE5C390DCF94}" dt="2021-10-27T08:53:15.854" v="2241" actId="26606"/>
          <ac:spMkLst>
            <pc:docMk/>
            <pc:sldMk cId="1191711958" sldId="262"/>
            <ac:spMk id="2" creationId="{925B9D37-B4E0-4A92-BD13-F039A91D157F}"/>
          </ac:spMkLst>
        </pc:spChg>
        <pc:spChg chg="mod">
          <ac:chgData name="alix pillot" userId="c85001c2093bd0ff" providerId="LiveId" clId="{2CAACB41-AA99-4C2F-8ABF-BE5C390DCF94}" dt="2021-11-02T12:51:12.271" v="3446" actId="20577"/>
          <ac:spMkLst>
            <pc:docMk/>
            <pc:sldMk cId="1191711958" sldId="262"/>
            <ac:spMk id="3" creationId="{F938DB54-5051-474C-B955-DF4B33D4E45A}"/>
          </ac:spMkLst>
        </pc:spChg>
        <pc:spChg chg="mod">
          <ac:chgData name="alix pillot" userId="c85001c2093bd0ff" providerId="LiveId" clId="{2CAACB41-AA99-4C2F-8ABF-BE5C390DCF94}" dt="2021-10-27T08:53:15.854" v="2241" actId="26606"/>
          <ac:spMkLst>
            <pc:docMk/>
            <pc:sldMk cId="1191711958" sldId="262"/>
            <ac:spMk id="4" creationId="{5695A89D-E88A-47E0-87CE-24A2F031756F}"/>
          </ac:spMkLst>
        </pc:spChg>
        <pc:spChg chg="mod ord">
          <ac:chgData name="alix pillot" userId="c85001c2093bd0ff" providerId="LiveId" clId="{2CAACB41-AA99-4C2F-8ABF-BE5C390DCF94}" dt="2021-10-27T08:53:15.854" v="2241" actId="26606"/>
          <ac:spMkLst>
            <pc:docMk/>
            <pc:sldMk cId="1191711958" sldId="262"/>
            <ac:spMk id="6" creationId="{B940C5D7-86D0-4A64-9B2B-C1F07A8E4CBF}"/>
          </ac:spMkLst>
        </pc:spChg>
        <pc:spChg chg="mod ord">
          <ac:chgData name="alix pillot" userId="c85001c2093bd0ff" providerId="LiveId" clId="{2CAACB41-AA99-4C2F-8ABF-BE5C390DCF94}" dt="2021-10-27T08:53:15.854" v="2241" actId="26606"/>
          <ac:spMkLst>
            <pc:docMk/>
            <pc:sldMk cId="1191711958" sldId="262"/>
            <ac:spMk id="7" creationId="{4ACBFECC-F8C7-4DBD-B768-1256B902D65F}"/>
          </ac:spMkLst>
        </pc:spChg>
        <pc:spChg chg="add del">
          <ac:chgData name="alix pillot" userId="c85001c2093bd0ff" providerId="LiveId" clId="{2CAACB41-AA99-4C2F-8ABF-BE5C390DCF94}" dt="2021-10-27T08:53:15.823" v="2240" actId="26606"/>
          <ac:spMkLst>
            <pc:docMk/>
            <pc:sldMk cId="1191711958" sldId="262"/>
            <ac:spMk id="12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53:15.823" v="2240" actId="26606"/>
          <ac:spMkLst>
            <pc:docMk/>
            <pc:sldMk cId="1191711958" sldId="262"/>
            <ac:spMk id="14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53:15.823" v="2240" actId="26606"/>
          <ac:spMkLst>
            <pc:docMk/>
            <pc:sldMk cId="1191711958" sldId="262"/>
            <ac:spMk id="18" creationId="{F5BB14C7-B6E4-427D-AEAC-7A18D089F922}"/>
          </ac:spMkLst>
        </pc:spChg>
        <pc:spChg chg="add">
          <ac:chgData name="alix pillot" userId="c85001c2093bd0ff" providerId="LiveId" clId="{2CAACB41-AA99-4C2F-8ABF-BE5C390DCF94}" dt="2021-10-27T08:53:15.854" v="2241" actId="26606"/>
          <ac:spMkLst>
            <pc:docMk/>
            <pc:sldMk cId="1191711958" sldId="262"/>
            <ac:spMk id="26" creationId="{870F1165-C2FC-4313-ADED-D8514C00E1EE}"/>
          </ac:spMkLst>
        </pc:spChg>
        <pc:spChg chg="add">
          <ac:chgData name="alix pillot" userId="c85001c2093bd0ff" providerId="LiveId" clId="{2CAACB41-AA99-4C2F-8ABF-BE5C390DCF94}" dt="2021-10-27T08:53:15.854" v="2241" actId="26606"/>
          <ac:spMkLst>
            <pc:docMk/>
            <pc:sldMk cId="1191711958" sldId="262"/>
            <ac:spMk id="27" creationId="{3FD564DD-780E-4279-99FF-A16618E11908}"/>
          </ac:spMkLst>
        </pc:spChg>
        <pc:spChg chg="add">
          <ac:chgData name="alix pillot" userId="c85001c2093bd0ff" providerId="LiveId" clId="{2CAACB41-AA99-4C2F-8ABF-BE5C390DCF94}" dt="2021-10-27T08:53:15.854" v="2241" actId="26606"/>
          <ac:spMkLst>
            <pc:docMk/>
            <pc:sldMk cId="1191711958" sldId="262"/>
            <ac:spMk id="29" creationId="{F5BB14C7-B6E4-427D-AEAC-7A18D089F922}"/>
          </ac:spMkLst>
        </pc:spChg>
        <pc:picChg chg="add mod ord">
          <ac:chgData name="alix pillot" userId="c85001c2093bd0ff" providerId="LiveId" clId="{2CAACB41-AA99-4C2F-8ABF-BE5C390DCF94}" dt="2021-10-27T08:53:38.005" v="2245" actId="14100"/>
          <ac:picMkLst>
            <pc:docMk/>
            <pc:sldMk cId="1191711958" sldId="262"/>
            <ac:picMk id="5" creationId="{203FE6A3-EE2B-413F-B628-90BACBEFDD22}"/>
          </ac:picMkLst>
        </pc:picChg>
        <pc:cxnChg chg="add del">
          <ac:chgData name="alix pillot" userId="c85001c2093bd0ff" providerId="LiveId" clId="{2CAACB41-AA99-4C2F-8ABF-BE5C390DCF94}" dt="2021-10-27T08:53:15.823" v="2240" actId="26606"/>
          <ac:cxnSpMkLst>
            <pc:docMk/>
            <pc:sldMk cId="1191711958" sldId="262"/>
            <ac:cxnSpMk id="16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53:15.823" v="2240" actId="26606"/>
          <ac:cxnSpMkLst>
            <pc:docMk/>
            <pc:sldMk cId="1191711958" sldId="262"/>
            <ac:cxnSpMk id="20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53:15.823" v="2240" actId="26606"/>
          <ac:cxnSpMkLst>
            <pc:docMk/>
            <pc:sldMk cId="1191711958" sldId="262"/>
            <ac:cxnSpMk id="22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53:15.823" v="2240" actId="26606"/>
          <ac:cxnSpMkLst>
            <pc:docMk/>
            <pc:sldMk cId="1191711958" sldId="262"/>
            <ac:cxnSpMk id="24" creationId="{E95C7366-6A36-4307-81CE-FBD79DFF0980}"/>
          </ac:cxnSpMkLst>
        </pc:cxnChg>
        <pc:cxnChg chg="add">
          <ac:chgData name="alix pillot" userId="c85001c2093bd0ff" providerId="LiveId" clId="{2CAACB41-AA99-4C2F-8ABF-BE5C390DCF94}" dt="2021-10-27T08:53:15.854" v="2241" actId="26606"/>
          <ac:cxnSpMkLst>
            <pc:docMk/>
            <pc:sldMk cId="1191711958" sldId="262"/>
            <ac:cxnSpMk id="28" creationId="{ABAD74CF-CB22-463B-9031-D3BE16111B9B}"/>
          </ac:cxnSpMkLst>
        </pc:cxnChg>
        <pc:cxnChg chg="add">
          <ac:chgData name="alix pillot" userId="c85001c2093bd0ff" providerId="LiveId" clId="{2CAACB41-AA99-4C2F-8ABF-BE5C390DCF94}" dt="2021-10-27T08:53:15.854" v="2241" actId="26606"/>
          <ac:cxnSpMkLst>
            <pc:docMk/>
            <pc:sldMk cId="1191711958" sldId="262"/>
            <ac:cxnSpMk id="30" creationId="{82B589D1-AB2D-469C-960E-40C719BA8281}"/>
          </ac:cxnSpMkLst>
        </pc:cxnChg>
        <pc:cxnChg chg="add">
          <ac:chgData name="alix pillot" userId="c85001c2093bd0ff" providerId="LiveId" clId="{2CAACB41-AA99-4C2F-8ABF-BE5C390DCF94}" dt="2021-10-27T08:53:15.854" v="2241" actId="26606"/>
          <ac:cxnSpMkLst>
            <pc:docMk/>
            <pc:sldMk cId="1191711958" sldId="262"/>
            <ac:cxnSpMk id="31" creationId="{055BC9DE-F4C7-4F1F-833F-C0E20531FBC7}"/>
          </ac:cxnSpMkLst>
        </pc:cxnChg>
        <pc:cxnChg chg="add">
          <ac:chgData name="alix pillot" userId="c85001c2093bd0ff" providerId="LiveId" clId="{2CAACB41-AA99-4C2F-8ABF-BE5C390DCF94}" dt="2021-10-27T08:53:15.854" v="2241" actId="26606"/>
          <ac:cxnSpMkLst>
            <pc:docMk/>
            <pc:sldMk cId="1191711958" sldId="262"/>
            <ac:cxnSpMk id="32" creationId="{E95C7366-6A36-4307-81CE-FBD79DFF0980}"/>
          </ac:cxnSpMkLst>
        </pc:cxnChg>
      </pc:sldChg>
      <pc:sldChg chg="addSp delSp modSp add mod setBg">
        <pc:chgData name="alix pillot" userId="c85001c2093bd0ff" providerId="LiveId" clId="{2CAACB41-AA99-4C2F-8ABF-BE5C390DCF94}" dt="2021-11-03T17:40:23.174" v="3833" actId="113"/>
        <pc:sldMkLst>
          <pc:docMk/>
          <pc:sldMk cId="2947197330" sldId="263"/>
        </pc:sldMkLst>
        <pc:spChg chg="mod">
          <ac:chgData name="alix pillot" userId="c85001c2093bd0ff" providerId="LiveId" clId="{2CAACB41-AA99-4C2F-8ABF-BE5C390DCF94}" dt="2021-10-27T08:59:01.515" v="2278" actId="26606"/>
          <ac:spMkLst>
            <pc:docMk/>
            <pc:sldMk cId="2947197330" sldId="263"/>
            <ac:spMk id="2" creationId="{925B9D37-B4E0-4A92-BD13-F039A91D157F}"/>
          </ac:spMkLst>
        </pc:spChg>
        <pc:spChg chg="mod">
          <ac:chgData name="alix pillot" userId="c85001c2093bd0ff" providerId="LiveId" clId="{2CAACB41-AA99-4C2F-8ABF-BE5C390DCF94}" dt="2021-11-03T17:40:23.174" v="3833" actId="113"/>
          <ac:spMkLst>
            <pc:docMk/>
            <pc:sldMk cId="2947197330" sldId="263"/>
            <ac:spMk id="3" creationId="{F938DB54-5051-474C-B955-DF4B33D4E45A}"/>
          </ac:spMkLst>
        </pc:spChg>
        <pc:spChg chg="mod">
          <ac:chgData name="alix pillot" userId="c85001c2093bd0ff" providerId="LiveId" clId="{2CAACB41-AA99-4C2F-8ABF-BE5C390DCF94}" dt="2021-10-27T08:59:01.515" v="2278" actId="26606"/>
          <ac:spMkLst>
            <pc:docMk/>
            <pc:sldMk cId="2947197330" sldId="263"/>
            <ac:spMk id="4" creationId="{5695A89D-E88A-47E0-87CE-24A2F031756F}"/>
          </ac:spMkLst>
        </pc:spChg>
        <pc:spChg chg="mod ord">
          <ac:chgData name="alix pillot" userId="c85001c2093bd0ff" providerId="LiveId" clId="{2CAACB41-AA99-4C2F-8ABF-BE5C390DCF94}" dt="2021-10-27T08:59:01.515" v="2278" actId="26606"/>
          <ac:spMkLst>
            <pc:docMk/>
            <pc:sldMk cId="2947197330" sldId="263"/>
            <ac:spMk id="6" creationId="{B940C5D7-86D0-4A64-9B2B-C1F07A8E4CBF}"/>
          </ac:spMkLst>
        </pc:spChg>
        <pc:spChg chg="mod ord">
          <ac:chgData name="alix pillot" userId="c85001c2093bd0ff" providerId="LiveId" clId="{2CAACB41-AA99-4C2F-8ABF-BE5C390DCF94}" dt="2021-10-27T08:59:01.515" v="2278" actId="26606"/>
          <ac:spMkLst>
            <pc:docMk/>
            <pc:sldMk cId="2947197330" sldId="263"/>
            <ac:spMk id="7" creationId="{4ACBFECC-F8C7-4DBD-B768-1256B902D65F}"/>
          </ac:spMkLst>
        </pc:spChg>
        <pc:spChg chg="add del">
          <ac:chgData name="alix pillot" userId="c85001c2093bd0ff" providerId="LiveId" clId="{2CAACB41-AA99-4C2F-8ABF-BE5C390DCF94}" dt="2021-10-27T08:59:01.483" v="2277" actId="26606"/>
          <ac:spMkLst>
            <pc:docMk/>
            <pc:sldMk cId="2947197330" sldId="263"/>
            <ac:spMk id="12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59:01.483" v="2277" actId="26606"/>
          <ac:spMkLst>
            <pc:docMk/>
            <pc:sldMk cId="2947197330" sldId="263"/>
            <ac:spMk id="14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59:01.483" v="2277" actId="26606"/>
          <ac:spMkLst>
            <pc:docMk/>
            <pc:sldMk cId="2947197330" sldId="263"/>
            <ac:spMk id="18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9:05:22.369" v="2283" actId="26606"/>
          <ac:spMkLst>
            <pc:docMk/>
            <pc:sldMk cId="2947197330" sldId="263"/>
            <ac:spMk id="26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9:05:22.369" v="2283" actId="26606"/>
          <ac:spMkLst>
            <pc:docMk/>
            <pc:sldMk cId="2947197330" sldId="263"/>
            <ac:spMk id="27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9:05:22.369" v="2283" actId="26606"/>
          <ac:spMkLst>
            <pc:docMk/>
            <pc:sldMk cId="2947197330" sldId="263"/>
            <ac:spMk id="29" creationId="{F5BB14C7-B6E4-427D-AEAC-7A18D089F922}"/>
          </ac:spMkLst>
        </pc:spChg>
        <pc:spChg chg="add">
          <ac:chgData name="alix pillot" userId="c85001c2093bd0ff" providerId="LiveId" clId="{2CAACB41-AA99-4C2F-8ABF-BE5C390DCF94}" dt="2021-10-27T09:05:22.369" v="2283" actId="26606"/>
          <ac:spMkLst>
            <pc:docMk/>
            <pc:sldMk cId="2947197330" sldId="263"/>
            <ac:spMk id="37" creationId="{870F1165-C2FC-4313-ADED-D8514C00E1EE}"/>
          </ac:spMkLst>
        </pc:spChg>
        <pc:spChg chg="add">
          <ac:chgData name="alix pillot" userId="c85001c2093bd0ff" providerId="LiveId" clId="{2CAACB41-AA99-4C2F-8ABF-BE5C390DCF94}" dt="2021-10-27T09:05:22.369" v="2283" actId="26606"/>
          <ac:spMkLst>
            <pc:docMk/>
            <pc:sldMk cId="2947197330" sldId="263"/>
            <ac:spMk id="39" creationId="{3FD564DD-780E-4279-99FF-A16618E11908}"/>
          </ac:spMkLst>
        </pc:spChg>
        <pc:spChg chg="add">
          <ac:chgData name="alix pillot" userId="c85001c2093bd0ff" providerId="LiveId" clId="{2CAACB41-AA99-4C2F-8ABF-BE5C390DCF94}" dt="2021-10-27T09:05:22.369" v="2283" actId="26606"/>
          <ac:spMkLst>
            <pc:docMk/>
            <pc:sldMk cId="2947197330" sldId="263"/>
            <ac:spMk id="43" creationId="{F5BB14C7-B6E4-427D-AEAC-7A18D089F922}"/>
          </ac:spMkLst>
        </pc:spChg>
        <pc:picChg chg="add del mod ord">
          <ac:chgData name="alix pillot" userId="c85001c2093bd0ff" providerId="LiveId" clId="{2CAACB41-AA99-4C2F-8ABF-BE5C390DCF94}" dt="2021-10-27T08:59:37.234" v="2279" actId="478"/>
          <ac:picMkLst>
            <pc:docMk/>
            <pc:sldMk cId="2947197330" sldId="263"/>
            <ac:picMk id="5" creationId="{4D31514F-C9AE-4279-B001-5F7014C87003}"/>
          </ac:picMkLst>
        </pc:picChg>
        <pc:picChg chg="add del mod">
          <ac:chgData name="alix pillot" userId="c85001c2093bd0ff" providerId="LiveId" clId="{2CAACB41-AA99-4C2F-8ABF-BE5C390DCF94}" dt="2021-10-27T08:59:43.663" v="2281" actId="478"/>
          <ac:picMkLst>
            <pc:docMk/>
            <pc:sldMk cId="2947197330" sldId="263"/>
            <ac:picMk id="8" creationId="{CFF2742D-A43F-477C-A99A-F1124EB8AF20}"/>
          </ac:picMkLst>
        </pc:picChg>
        <pc:picChg chg="add mod ord">
          <ac:chgData name="alix pillot" userId="c85001c2093bd0ff" providerId="LiveId" clId="{2CAACB41-AA99-4C2F-8ABF-BE5C390DCF94}" dt="2021-10-27T09:05:22.369" v="2283" actId="26606"/>
          <ac:picMkLst>
            <pc:docMk/>
            <pc:sldMk cId="2947197330" sldId="263"/>
            <ac:picMk id="9" creationId="{C6AE15ED-9A8C-4DD0-9B1B-AD57106AEF54}"/>
          </ac:picMkLst>
        </pc:picChg>
        <pc:cxnChg chg="add del">
          <ac:chgData name="alix pillot" userId="c85001c2093bd0ff" providerId="LiveId" clId="{2CAACB41-AA99-4C2F-8ABF-BE5C390DCF94}" dt="2021-10-27T08:59:01.483" v="2277" actId="26606"/>
          <ac:cxnSpMkLst>
            <pc:docMk/>
            <pc:sldMk cId="2947197330" sldId="263"/>
            <ac:cxnSpMk id="16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59:01.483" v="2277" actId="26606"/>
          <ac:cxnSpMkLst>
            <pc:docMk/>
            <pc:sldMk cId="2947197330" sldId="263"/>
            <ac:cxnSpMk id="20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59:01.483" v="2277" actId="26606"/>
          <ac:cxnSpMkLst>
            <pc:docMk/>
            <pc:sldMk cId="2947197330" sldId="263"/>
            <ac:cxnSpMk id="22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59:01.483" v="2277" actId="26606"/>
          <ac:cxnSpMkLst>
            <pc:docMk/>
            <pc:sldMk cId="2947197330" sldId="263"/>
            <ac:cxnSpMk id="24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9:05:22.369" v="2283" actId="26606"/>
          <ac:cxnSpMkLst>
            <pc:docMk/>
            <pc:sldMk cId="2947197330" sldId="263"/>
            <ac:cxnSpMk id="28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9:05:22.369" v="2283" actId="26606"/>
          <ac:cxnSpMkLst>
            <pc:docMk/>
            <pc:sldMk cId="2947197330" sldId="263"/>
            <ac:cxnSpMk id="30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9:05:22.369" v="2283" actId="26606"/>
          <ac:cxnSpMkLst>
            <pc:docMk/>
            <pc:sldMk cId="2947197330" sldId="263"/>
            <ac:cxnSpMk id="31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9:05:22.369" v="2283" actId="26606"/>
          <ac:cxnSpMkLst>
            <pc:docMk/>
            <pc:sldMk cId="2947197330" sldId="263"/>
            <ac:cxnSpMk id="32" creationId="{E95C7366-6A36-4307-81CE-FBD79DFF0980}"/>
          </ac:cxnSpMkLst>
        </pc:cxnChg>
        <pc:cxnChg chg="add">
          <ac:chgData name="alix pillot" userId="c85001c2093bd0ff" providerId="LiveId" clId="{2CAACB41-AA99-4C2F-8ABF-BE5C390DCF94}" dt="2021-10-27T09:05:22.369" v="2283" actId="26606"/>
          <ac:cxnSpMkLst>
            <pc:docMk/>
            <pc:sldMk cId="2947197330" sldId="263"/>
            <ac:cxnSpMk id="41" creationId="{ABAD74CF-CB22-463B-9031-D3BE16111B9B}"/>
          </ac:cxnSpMkLst>
        </pc:cxnChg>
        <pc:cxnChg chg="add">
          <ac:chgData name="alix pillot" userId="c85001c2093bd0ff" providerId="LiveId" clId="{2CAACB41-AA99-4C2F-8ABF-BE5C390DCF94}" dt="2021-10-27T09:05:22.369" v="2283" actId="26606"/>
          <ac:cxnSpMkLst>
            <pc:docMk/>
            <pc:sldMk cId="2947197330" sldId="263"/>
            <ac:cxnSpMk id="45" creationId="{82B589D1-AB2D-469C-960E-40C719BA8281}"/>
          </ac:cxnSpMkLst>
        </pc:cxnChg>
        <pc:cxnChg chg="add">
          <ac:chgData name="alix pillot" userId="c85001c2093bd0ff" providerId="LiveId" clId="{2CAACB41-AA99-4C2F-8ABF-BE5C390DCF94}" dt="2021-10-27T09:05:22.369" v="2283" actId="26606"/>
          <ac:cxnSpMkLst>
            <pc:docMk/>
            <pc:sldMk cId="2947197330" sldId="263"/>
            <ac:cxnSpMk id="47" creationId="{055BC9DE-F4C7-4F1F-833F-C0E20531FBC7}"/>
          </ac:cxnSpMkLst>
        </pc:cxnChg>
        <pc:cxnChg chg="add">
          <ac:chgData name="alix pillot" userId="c85001c2093bd0ff" providerId="LiveId" clId="{2CAACB41-AA99-4C2F-8ABF-BE5C390DCF94}" dt="2021-10-27T09:05:22.369" v="2283" actId="26606"/>
          <ac:cxnSpMkLst>
            <pc:docMk/>
            <pc:sldMk cId="2947197330" sldId="263"/>
            <ac:cxnSpMk id="49" creationId="{E95C7366-6A36-4307-81CE-FBD79DFF0980}"/>
          </ac:cxnSpMkLst>
        </pc:cxnChg>
      </pc:sldChg>
      <pc:sldChg chg="addSp delSp modSp add mod setBg">
        <pc:chgData name="alix pillot" userId="c85001c2093bd0ff" providerId="LiveId" clId="{2CAACB41-AA99-4C2F-8ABF-BE5C390DCF94}" dt="2021-10-29T08:53:15.607" v="3170" actId="20577"/>
        <pc:sldMkLst>
          <pc:docMk/>
          <pc:sldMk cId="3206529065" sldId="264"/>
        </pc:sldMkLst>
        <pc:spChg chg="mod">
          <ac:chgData name="alix pillot" userId="c85001c2093bd0ff" providerId="LiveId" clId="{2CAACB41-AA99-4C2F-8ABF-BE5C390DCF94}" dt="2021-10-27T09:12:41.235" v="2319" actId="26606"/>
          <ac:spMkLst>
            <pc:docMk/>
            <pc:sldMk cId="3206529065" sldId="264"/>
            <ac:spMk id="2" creationId="{925B9D37-B4E0-4A92-BD13-F039A91D157F}"/>
          </ac:spMkLst>
        </pc:spChg>
        <pc:spChg chg="mod">
          <ac:chgData name="alix pillot" userId="c85001c2093bd0ff" providerId="LiveId" clId="{2CAACB41-AA99-4C2F-8ABF-BE5C390DCF94}" dt="2021-10-29T08:53:15.607" v="3170" actId="20577"/>
          <ac:spMkLst>
            <pc:docMk/>
            <pc:sldMk cId="3206529065" sldId="264"/>
            <ac:spMk id="3" creationId="{F938DB54-5051-474C-B955-DF4B33D4E45A}"/>
          </ac:spMkLst>
        </pc:spChg>
        <pc:spChg chg="mod ord">
          <ac:chgData name="alix pillot" userId="c85001c2093bd0ff" providerId="LiveId" clId="{2CAACB41-AA99-4C2F-8ABF-BE5C390DCF94}" dt="2021-10-27T09:12:41.235" v="2319" actId="26606"/>
          <ac:spMkLst>
            <pc:docMk/>
            <pc:sldMk cId="3206529065" sldId="264"/>
            <ac:spMk id="4" creationId="{5695A89D-E88A-47E0-87CE-24A2F031756F}"/>
          </ac:spMkLst>
        </pc:spChg>
        <pc:spChg chg="mod ord">
          <ac:chgData name="alix pillot" userId="c85001c2093bd0ff" providerId="LiveId" clId="{2CAACB41-AA99-4C2F-8ABF-BE5C390DCF94}" dt="2021-10-27T09:11:45.427" v="2308" actId="26606"/>
          <ac:spMkLst>
            <pc:docMk/>
            <pc:sldMk cId="3206529065" sldId="264"/>
            <ac:spMk id="6" creationId="{B940C5D7-86D0-4A64-9B2B-C1F07A8E4CBF}"/>
          </ac:spMkLst>
        </pc:spChg>
        <pc:spChg chg="mod">
          <ac:chgData name="alix pillot" userId="c85001c2093bd0ff" providerId="LiveId" clId="{2CAACB41-AA99-4C2F-8ABF-BE5C390DCF94}" dt="2021-10-27T09:11:45.427" v="2308" actId="26606"/>
          <ac:spMkLst>
            <pc:docMk/>
            <pc:sldMk cId="3206529065" sldId="264"/>
            <ac:spMk id="7" creationId="{4ACBFECC-F8C7-4DBD-B768-1256B902D65F}"/>
          </ac:spMkLst>
        </pc:spChg>
        <pc:spChg chg="add del">
          <ac:chgData name="alix pillot" userId="c85001c2093bd0ff" providerId="LiveId" clId="{2CAACB41-AA99-4C2F-8ABF-BE5C390DCF94}" dt="2021-10-27T09:12:15.230" v="2316" actId="26606"/>
          <ac:spMkLst>
            <pc:docMk/>
            <pc:sldMk cId="3206529065" sldId="264"/>
            <ac:spMk id="15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9:12:15.230" v="2316" actId="26606"/>
          <ac:spMkLst>
            <pc:docMk/>
            <pc:sldMk cId="3206529065" sldId="264"/>
            <ac:spMk id="17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9:12:15.230" v="2316" actId="26606"/>
          <ac:spMkLst>
            <pc:docMk/>
            <pc:sldMk cId="3206529065" sldId="264"/>
            <ac:spMk id="19" creationId="{8E32EF63-DDE0-423F-9D9C-6CBAA65E1108}"/>
          </ac:spMkLst>
        </pc:spChg>
        <pc:spChg chg="add del">
          <ac:chgData name="alix pillot" userId="c85001c2093bd0ff" providerId="LiveId" clId="{2CAACB41-AA99-4C2F-8ABF-BE5C390DCF94}" dt="2021-10-27T09:12:15.230" v="2316" actId="26606"/>
          <ac:spMkLst>
            <pc:docMk/>
            <pc:sldMk cId="3206529065" sldId="264"/>
            <ac:spMk id="23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9:12:41.235" v="2319" actId="26606"/>
          <ac:spMkLst>
            <pc:docMk/>
            <pc:sldMk cId="3206529065" sldId="264"/>
            <ac:spMk id="36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9:12:41.235" v="2319" actId="26606"/>
          <ac:spMkLst>
            <pc:docMk/>
            <pc:sldMk cId="3206529065" sldId="264"/>
            <ac:spMk id="38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9:12:41.235" v="2319" actId="26606"/>
          <ac:spMkLst>
            <pc:docMk/>
            <pc:sldMk cId="3206529065" sldId="264"/>
            <ac:spMk id="40" creationId="{8E32EF63-DDE0-423F-9D9C-6CBAA65E1108}"/>
          </ac:spMkLst>
        </pc:spChg>
        <pc:spChg chg="add del">
          <ac:chgData name="alix pillot" userId="c85001c2093bd0ff" providerId="LiveId" clId="{2CAACB41-AA99-4C2F-8ABF-BE5C390DCF94}" dt="2021-10-27T09:12:41.235" v="2319" actId="26606"/>
          <ac:spMkLst>
            <pc:docMk/>
            <pc:sldMk cId="3206529065" sldId="264"/>
            <ac:spMk id="44" creationId="{F5BB14C7-B6E4-427D-AEAC-7A18D089F922}"/>
          </ac:spMkLst>
        </pc:spChg>
        <pc:spChg chg="add">
          <ac:chgData name="alix pillot" userId="c85001c2093bd0ff" providerId="LiveId" clId="{2CAACB41-AA99-4C2F-8ABF-BE5C390DCF94}" dt="2021-10-27T09:12:41.235" v="2319" actId="26606"/>
          <ac:spMkLst>
            <pc:docMk/>
            <pc:sldMk cId="3206529065" sldId="264"/>
            <ac:spMk id="57" creationId="{A6F16E74-3365-4789-B97F-4F2FE678726B}"/>
          </ac:spMkLst>
        </pc:spChg>
        <pc:spChg chg="add">
          <ac:chgData name="alix pillot" userId="c85001c2093bd0ff" providerId="LiveId" clId="{2CAACB41-AA99-4C2F-8ABF-BE5C390DCF94}" dt="2021-10-27T09:12:41.235" v="2319" actId="26606"/>
          <ac:spMkLst>
            <pc:docMk/>
            <pc:sldMk cId="3206529065" sldId="264"/>
            <ac:spMk id="59" creationId="{42E53988-7613-4C2E-81FD-F9C05C6333D8}"/>
          </ac:spMkLst>
        </pc:spChg>
        <pc:spChg chg="add">
          <ac:chgData name="alix pillot" userId="c85001c2093bd0ff" providerId="LiveId" clId="{2CAACB41-AA99-4C2F-8ABF-BE5C390DCF94}" dt="2021-10-27T09:12:41.235" v="2319" actId="26606"/>
          <ac:spMkLst>
            <pc:docMk/>
            <pc:sldMk cId="3206529065" sldId="264"/>
            <ac:spMk id="61" creationId="{49CF8FC2-6B51-4DBF-B768-CFDBE808E3BF}"/>
          </ac:spMkLst>
        </pc:spChg>
        <pc:spChg chg="add">
          <ac:chgData name="alix pillot" userId="c85001c2093bd0ff" providerId="LiveId" clId="{2CAACB41-AA99-4C2F-8ABF-BE5C390DCF94}" dt="2021-10-27T09:12:41.235" v="2319" actId="26606"/>
          <ac:spMkLst>
            <pc:docMk/>
            <pc:sldMk cId="3206529065" sldId="264"/>
            <ac:spMk id="65" creationId="{B4B94F9D-3AFE-40F8-A0BC-CC3ABE675CC2}"/>
          </ac:spMkLst>
        </pc:spChg>
        <pc:picChg chg="add mod ord">
          <ac:chgData name="alix pillot" userId="c85001c2093bd0ff" providerId="LiveId" clId="{2CAACB41-AA99-4C2F-8ABF-BE5C390DCF94}" dt="2021-10-27T09:14:50.610" v="2344" actId="14100"/>
          <ac:picMkLst>
            <pc:docMk/>
            <pc:sldMk cId="3206529065" sldId="264"/>
            <ac:picMk id="8" creationId="{3FF0C587-51D8-4AA0-99D8-BB237834FC71}"/>
          </ac:picMkLst>
        </pc:picChg>
        <pc:picChg chg="add mod ord">
          <ac:chgData name="alix pillot" userId="c85001c2093bd0ff" providerId="LiveId" clId="{2CAACB41-AA99-4C2F-8ABF-BE5C390DCF94}" dt="2021-10-27T09:14:47.022" v="2343" actId="14100"/>
          <ac:picMkLst>
            <pc:docMk/>
            <pc:sldMk cId="3206529065" sldId="264"/>
            <ac:picMk id="10" creationId="{7DFE5644-B075-4031-995B-DB85F6D7421D}"/>
          </ac:picMkLst>
        </pc:picChg>
        <pc:picChg chg="add mod ord">
          <ac:chgData name="alix pillot" userId="c85001c2093bd0ff" providerId="LiveId" clId="{2CAACB41-AA99-4C2F-8ABF-BE5C390DCF94}" dt="2021-10-27T09:14:30.990" v="2339" actId="14100"/>
          <ac:picMkLst>
            <pc:docMk/>
            <pc:sldMk cId="3206529065" sldId="264"/>
            <ac:picMk id="12" creationId="{C4BAC8C0-9784-4EF1-8D36-AA8CDC9B4AAD}"/>
          </ac:picMkLst>
        </pc:picChg>
        <pc:picChg chg="add mod ord">
          <ac:chgData name="alix pillot" userId="c85001c2093bd0ff" providerId="LiveId" clId="{2CAACB41-AA99-4C2F-8ABF-BE5C390DCF94}" dt="2021-10-27T09:14:35.243" v="2340" actId="14100"/>
          <ac:picMkLst>
            <pc:docMk/>
            <pc:sldMk cId="3206529065" sldId="264"/>
            <ac:picMk id="14" creationId="{A49BE422-9029-417F-9500-0E56247CCE55}"/>
          </ac:picMkLst>
        </pc:picChg>
        <pc:cxnChg chg="add del">
          <ac:chgData name="alix pillot" userId="c85001c2093bd0ff" providerId="LiveId" clId="{2CAACB41-AA99-4C2F-8ABF-BE5C390DCF94}" dt="2021-10-27T09:12:15.230" v="2316" actId="26606"/>
          <ac:cxnSpMkLst>
            <pc:docMk/>
            <pc:sldMk cId="3206529065" sldId="264"/>
            <ac:cxnSpMk id="21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9:12:15.230" v="2316" actId="26606"/>
          <ac:cxnSpMkLst>
            <pc:docMk/>
            <pc:sldMk cId="3206529065" sldId="264"/>
            <ac:cxnSpMk id="25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9:12:15.230" v="2316" actId="26606"/>
          <ac:cxnSpMkLst>
            <pc:docMk/>
            <pc:sldMk cId="3206529065" sldId="264"/>
            <ac:cxnSpMk id="27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9:12:15.230" v="2316" actId="26606"/>
          <ac:cxnSpMkLst>
            <pc:docMk/>
            <pc:sldMk cId="3206529065" sldId="264"/>
            <ac:cxnSpMk id="29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9:12:15.230" v="2316" actId="26606"/>
          <ac:cxnSpMkLst>
            <pc:docMk/>
            <pc:sldMk cId="3206529065" sldId="264"/>
            <ac:cxnSpMk id="31" creationId="{ECA0639E-D696-443D-AF37-A7E892532136}"/>
          </ac:cxnSpMkLst>
        </pc:cxnChg>
        <pc:cxnChg chg="add del">
          <ac:chgData name="alix pillot" userId="c85001c2093bd0ff" providerId="LiveId" clId="{2CAACB41-AA99-4C2F-8ABF-BE5C390DCF94}" dt="2021-10-27T09:12:41.235" v="2319" actId="26606"/>
          <ac:cxnSpMkLst>
            <pc:docMk/>
            <pc:sldMk cId="3206529065" sldId="264"/>
            <ac:cxnSpMk id="42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9:12:41.235" v="2319" actId="26606"/>
          <ac:cxnSpMkLst>
            <pc:docMk/>
            <pc:sldMk cId="3206529065" sldId="264"/>
            <ac:cxnSpMk id="46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9:12:41.235" v="2319" actId="26606"/>
          <ac:cxnSpMkLst>
            <pc:docMk/>
            <pc:sldMk cId="3206529065" sldId="264"/>
            <ac:cxnSpMk id="48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9:12:41.235" v="2319" actId="26606"/>
          <ac:cxnSpMkLst>
            <pc:docMk/>
            <pc:sldMk cId="3206529065" sldId="264"/>
            <ac:cxnSpMk id="50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9:12:41.235" v="2319" actId="26606"/>
          <ac:cxnSpMkLst>
            <pc:docMk/>
            <pc:sldMk cId="3206529065" sldId="264"/>
            <ac:cxnSpMk id="52" creationId="{ECA0639E-D696-443D-AF37-A7E892532136}"/>
          </ac:cxnSpMkLst>
        </pc:cxnChg>
        <pc:cxnChg chg="add">
          <ac:chgData name="alix pillot" userId="c85001c2093bd0ff" providerId="LiveId" clId="{2CAACB41-AA99-4C2F-8ABF-BE5C390DCF94}" dt="2021-10-27T09:12:41.235" v="2319" actId="26606"/>
          <ac:cxnSpMkLst>
            <pc:docMk/>
            <pc:sldMk cId="3206529065" sldId="264"/>
            <ac:cxnSpMk id="63" creationId="{4A727C2E-6920-48AB-ACF5-251D5B91C797}"/>
          </ac:cxnSpMkLst>
        </pc:cxnChg>
        <pc:cxnChg chg="add">
          <ac:chgData name="alix pillot" userId="c85001c2093bd0ff" providerId="LiveId" clId="{2CAACB41-AA99-4C2F-8ABF-BE5C390DCF94}" dt="2021-10-27T09:12:41.235" v="2319" actId="26606"/>
          <ac:cxnSpMkLst>
            <pc:docMk/>
            <pc:sldMk cId="3206529065" sldId="264"/>
            <ac:cxnSpMk id="67" creationId="{6C95FEEC-86B9-448D-9986-5E1C6064E076}"/>
          </ac:cxnSpMkLst>
        </pc:cxnChg>
        <pc:cxnChg chg="add">
          <ac:chgData name="alix pillot" userId="c85001c2093bd0ff" providerId="LiveId" clId="{2CAACB41-AA99-4C2F-8ABF-BE5C390DCF94}" dt="2021-10-27T09:12:41.235" v="2319" actId="26606"/>
          <ac:cxnSpMkLst>
            <pc:docMk/>
            <pc:sldMk cId="3206529065" sldId="264"/>
            <ac:cxnSpMk id="69" creationId="{65B29B25-CC6E-4317-BE17-C17D211FDFBE}"/>
          </ac:cxnSpMkLst>
        </pc:cxnChg>
        <pc:cxnChg chg="add">
          <ac:chgData name="alix pillot" userId="c85001c2093bd0ff" providerId="LiveId" clId="{2CAACB41-AA99-4C2F-8ABF-BE5C390DCF94}" dt="2021-10-27T09:12:41.235" v="2319" actId="26606"/>
          <ac:cxnSpMkLst>
            <pc:docMk/>
            <pc:sldMk cId="3206529065" sldId="264"/>
            <ac:cxnSpMk id="71" creationId="{99E1BA52-E54C-4899-AA06-453AF0E5E6DA}"/>
          </ac:cxnSpMkLst>
        </pc:cxnChg>
        <pc:cxnChg chg="add">
          <ac:chgData name="alix pillot" userId="c85001c2093bd0ff" providerId="LiveId" clId="{2CAACB41-AA99-4C2F-8ABF-BE5C390DCF94}" dt="2021-10-27T09:12:41.235" v="2319" actId="26606"/>
          <ac:cxnSpMkLst>
            <pc:docMk/>
            <pc:sldMk cId="3206529065" sldId="264"/>
            <ac:cxnSpMk id="73" creationId="{DE34937D-2CAB-4D6E-B21F-36AAE9D5B1B1}"/>
          </ac:cxnSpMkLst>
        </pc:cxnChg>
        <pc:cxnChg chg="add">
          <ac:chgData name="alix pillot" userId="c85001c2093bd0ff" providerId="LiveId" clId="{2CAACB41-AA99-4C2F-8ABF-BE5C390DCF94}" dt="2021-10-27T09:12:41.235" v="2319" actId="26606"/>
          <ac:cxnSpMkLst>
            <pc:docMk/>
            <pc:sldMk cId="3206529065" sldId="264"/>
            <ac:cxnSpMk id="75" creationId="{AD64C76B-F775-4262-8730-DDC4DAF00B49}"/>
          </ac:cxnSpMkLst>
        </pc:cxnChg>
      </pc:sldChg>
      <pc:sldChg chg="addSp delSp modSp add mod setBg">
        <pc:chgData name="alix pillot" userId="c85001c2093bd0ff" providerId="LiveId" clId="{2CAACB41-AA99-4C2F-8ABF-BE5C390DCF94}" dt="2021-11-02T12:52:55.876" v="3448" actId="5793"/>
        <pc:sldMkLst>
          <pc:docMk/>
          <pc:sldMk cId="3597933821" sldId="265"/>
        </pc:sldMkLst>
        <pc:spChg chg="mod">
          <ac:chgData name="alix pillot" userId="c85001c2093bd0ff" providerId="LiveId" clId="{2CAACB41-AA99-4C2F-8ABF-BE5C390DCF94}" dt="2021-10-29T08:02:49.978" v="2376" actId="26606"/>
          <ac:spMkLst>
            <pc:docMk/>
            <pc:sldMk cId="3597933821" sldId="265"/>
            <ac:spMk id="2" creationId="{925B9D37-B4E0-4A92-BD13-F039A91D157F}"/>
          </ac:spMkLst>
        </pc:spChg>
        <pc:spChg chg="mod">
          <ac:chgData name="alix pillot" userId="c85001c2093bd0ff" providerId="LiveId" clId="{2CAACB41-AA99-4C2F-8ABF-BE5C390DCF94}" dt="2021-11-02T12:52:55.876" v="3448" actId="5793"/>
          <ac:spMkLst>
            <pc:docMk/>
            <pc:sldMk cId="3597933821" sldId="265"/>
            <ac:spMk id="3" creationId="{F938DB54-5051-474C-B955-DF4B33D4E45A}"/>
          </ac:spMkLst>
        </pc:spChg>
        <pc:spChg chg="mod">
          <ac:chgData name="alix pillot" userId="c85001c2093bd0ff" providerId="LiveId" clId="{2CAACB41-AA99-4C2F-8ABF-BE5C390DCF94}" dt="2021-10-29T08:02:49.978" v="2376" actId="26606"/>
          <ac:spMkLst>
            <pc:docMk/>
            <pc:sldMk cId="3597933821" sldId="265"/>
            <ac:spMk id="4" creationId="{5695A89D-E88A-47E0-87CE-24A2F031756F}"/>
          </ac:spMkLst>
        </pc:spChg>
        <pc:spChg chg="mod ord">
          <ac:chgData name="alix pillot" userId="c85001c2093bd0ff" providerId="LiveId" clId="{2CAACB41-AA99-4C2F-8ABF-BE5C390DCF94}" dt="2021-10-29T08:02:49.978" v="2376" actId="26606"/>
          <ac:spMkLst>
            <pc:docMk/>
            <pc:sldMk cId="3597933821" sldId="265"/>
            <ac:spMk id="6" creationId="{B940C5D7-86D0-4A64-9B2B-C1F07A8E4CBF}"/>
          </ac:spMkLst>
        </pc:spChg>
        <pc:spChg chg="mod ord">
          <ac:chgData name="alix pillot" userId="c85001c2093bd0ff" providerId="LiveId" clId="{2CAACB41-AA99-4C2F-8ABF-BE5C390DCF94}" dt="2021-10-29T08:02:49.978" v="2376" actId="26606"/>
          <ac:spMkLst>
            <pc:docMk/>
            <pc:sldMk cId="3597933821" sldId="265"/>
            <ac:spMk id="7" creationId="{4ACBFECC-F8C7-4DBD-B768-1256B902D65F}"/>
          </ac:spMkLst>
        </pc:spChg>
        <pc:spChg chg="add del">
          <ac:chgData name="alix pillot" userId="c85001c2093bd0ff" providerId="LiveId" clId="{2CAACB41-AA99-4C2F-8ABF-BE5C390DCF94}" dt="2021-10-29T08:02:47.987" v="2373" actId="26606"/>
          <ac:spMkLst>
            <pc:docMk/>
            <pc:sldMk cId="3597933821" sldId="265"/>
            <ac:spMk id="14" creationId="{870F1165-C2FC-4313-ADED-D8514C00E1EE}"/>
          </ac:spMkLst>
        </pc:spChg>
        <pc:spChg chg="add del">
          <ac:chgData name="alix pillot" userId="c85001c2093bd0ff" providerId="LiveId" clId="{2CAACB41-AA99-4C2F-8ABF-BE5C390DCF94}" dt="2021-10-29T08:02:47.987" v="2373" actId="26606"/>
          <ac:spMkLst>
            <pc:docMk/>
            <pc:sldMk cId="3597933821" sldId="265"/>
            <ac:spMk id="16" creationId="{3FD564DD-780E-4279-99FF-A16618E11908}"/>
          </ac:spMkLst>
        </pc:spChg>
        <pc:spChg chg="add del">
          <ac:chgData name="alix pillot" userId="c85001c2093bd0ff" providerId="LiveId" clId="{2CAACB41-AA99-4C2F-8ABF-BE5C390DCF94}" dt="2021-10-29T08:02:47.987" v="2373" actId="26606"/>
          <ac:spMkLst>
            <pc:docMk/>
            <pc:sldMk cId="3597933821" sldId="265"/>
            <ac:spMk id="20" creationId="{F5BB14C7-B6E4-427D-AEAC-7A18D089F922}"/>
          </ac:spMkLst>
        </pc:spChg>
        <pc:spChg chg="add del">
          <ac:chgData name="alix pillot" userId="c85001c2093bd0ff" providerId="LiveId" clId="{2CAACB41-AA99-4C2F-8ABF-BE5C390DCF94}" dt="2021-10-29T08:02:49.962" v="2375" actId="26606"/>
          <ac:spMkLst>
            <pc:docMk/>
            <pc:sldMk cId="3597933821" sldId="265"/>
            <ac:spMk id="28" creationId="{870F1165-C2FC-4313-ADED-D8514C00E1EE}"/>
          </ac:spMkLst>
        </pc:spChg>
        <pc:spChg chg="add del">
          <ac:chgData name="alix pillot" userId="c85001c2093bd0ff" providerId="LiveId" clId="{2CAACB41-AA99-4C2F-8ABF-BE5C390DCF94}" dt="2021-10-29T08:02:49.962" v="2375" actId="26606"/>
          <ac:spMkLst>
            <pc:docMk/>
            <pc:sldMk cId="3597933821" sldId="265"/>
            <ac:spMk id="29" creationId="{3FD564DD-780E-4279-99FF-A16618E11908}"/>
          </ac:spMkLst>
        </pc:spChg>
        <pc:spChg chg="add del">
          <ac:chgData name="alix pillot" userId="c85001c2093bd0ff" providerId="LiveId" clId="{2CAACB41-AA99-4C2F-8ABF-BE5C390DCF94}" dt="2021-10-29T08:02:49.962" v="2375" actId="26606"/>
          <ac:spMkLst>
            <pc:docMk/>
            <pc:sldMk cId="3597933821" sldId="265"/>
            <ac:spMk id="31" creationId="{F5BB14C7-B6E4-427D-AEAC-7A18D089F922}"/>
          </ac:spMkLst>
        </pc:spChg>
        <pc:spChg chg="add">
          <ac:chgData name="alix pillot" userId="c85001c2093bd0ff" providerId="LiveId" clId="{2CAACB41-AA99-4C2F-8ABF-BE5C390DCF94}" dt="2021-10-29T08:02:49.978" v="2376" actId="26606"/>
          <ac:spMkLst>
            <pc:docMk/>
            <pc:sldMk cId="3597933821" sldId="265"/>
            <ac:spMk id="36" creationId="{870F1165-C2FC-4313-ADED-D8514C00E1EE}"/>
          </ac:spMkLst>
        </pc:spChg>
        <pc:spChg chg="add">
          <ac:chgData name="alix pillot" userId="c85001c2093bd0ff" providerId="LiveId" clId="{2CAACB41-AA99-4C2F-8ABF-BE5C390DCF94}" dt="2021-10-29T08:02:49.978" v="2376" actId="26606"/>
          <ac:spMkLst>
            <pc:docMk/>
            <pc:sldMk cId="3597933821" sldId="265"/>
            <ac:spMk id="37" creationId="{3FD564DD-780E-4279-99FF-A16618E11908}"/>
          </ac:spMkLst>
        </pc:spChg>
        <pc:spChg chg="add">
          <ac:chgData name="alix pillot" userId="c85001c2093bd0ff" providerId="LiveId" clId="{2CAACB41-AA99-4C2F-8ABF-BE5C390DCF94}" dt="2021-10-29T08:02:49.978" v="2376" actId="26606"/>
          <ac:spMkLst>
            <pc:docMk/>
            <pc:sldMk cId="3597933821" sldId="265"/>
            <ac:spMk id="39" creationId="{F5BB14C7-B6E4-427D-AEAC-7A18D089F922}"/>
          </ac:spMkLst>
        </pc:spChg>
        <pc:picChg chg="add del mod">
          <ac:chgData name="alix pillot" userId="c85001c2093bd0ff" providerId="LiveId" clId="{2CAACB41-AA99-4C2F-8ABF-BE5C390DCF94}" dt="2021-10-29T08:02:08.148" v="2366" actId="478"/>
          <ac:picMkLst>
            <pc:docMk/>
            <pc:sldMk cId="3597933821" sldId="265"/>
            <ac:picMk id="5" creationId="{2A3D2708-2C7A-42C9-93E6-4303071AC2A2}"/>
          </ac:picMkLst>
        </pc:picChg>
        <pc:picChg chg="add mod ord modCrop">
          <ac:chgData name="alix pillot" userId="c85001c2093bd0ff" providerId="LiveId" clId="{2CAACB41-AA99-4C2F-8ABF-BE5C390DCF94}" dt="2021-10-29T08:03:01.852" v="2380" actId="14100"/>
          <ac:picMkLst>
            <pc:docMk/>
            <pc:sldMk cId="3597933821" sldId="265"/>
            <ac:picMk id="9" creationId="{B1C95F68-F310-43DA-BE5D-42219ECF1CE1}"/>
          </ac:picMkLst>
        </pc:picChg>
        <pc:cxnChg chg="add del">
          <ac:chgData name="alix pillot" userId="c85001c2093bd0ff" providerId="LiveId" clId="{2CAACB41-AA99-4C2F-8ABF-BE5C390DCF94}" dt="2021-10-29T08:02:47.987" v="2373" actId="26606"/>
          <ac:cxnSpMkLst>
            <pc:docMk/>
            <pc:sldMk cId="3597933821" sldId="265"/>
            <ac:cxnSpMk id="18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9T08:02:47.987" v="2373" actId="26606"/>
          <ac:cxnSpMkLst>
            <pc:docMk/>
            <pc:sldMk cId="3597933821" sldId="265"/>
            <ac:cxnSpMk id="22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9T08:02:47.987" v="2373" actId="26606"/>
          <ac:cxnSpMkLst>
            <pc:docMk/>
            <pc:sldMk cId="3597933821" sldId="265"/>
            <ac:cxnSpMk id="24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9T08:02:47.987" v="2373" actId="26606"/>
          <ac:cxnSpMkLst>
            <pc:docMk/>
            <pc:sldMk cId="3597933821" sldId="265"/>
            <ac:cxnSpMk id="26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9T08:02:49.962" v="2375" actId="26606"/>
          <ac:cxnSpMkLst>
            <pc:docMk/>
            <pc:sldMk cId="3597933821" sldId="265"/>
            <ac:cxnSpMk id="30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9T08:02:49.962" v="2375" actId="26606"/>
          <ac:cxnSpMkLst>
            <pc:docMk/>
            <pc:sldMk cId="3597933821" sldId="265"/>
            <ac:cxnSpMk id="32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9T08:02:49.962" v="2375" actId="26606"/>
          <ac:cxnSpMkLst>
            <pc:docMk/>
            <pc:sldMk cId="3597933821" sldId="265"/>
            <ac:cxnSpMk id="33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9T08:02:49.962" v="2375" actId="26606"/>
          <ac:cxnSpMkLst>
            <pc:docMk/>
            <pc:sldMk cId="3597933821" sldId="265"/>
            <ac:cxnSpMk id="34" creationId="{E95C7366-6A36-4307-81CE-FBD79DFF0980}"/>
          </ac:cxnSpMkLst>
        </pc:cxnChg>
        <pc:cxnChg chg="add">
          <ac:chgData name="alix pillot" userId="c85001c2093bd0ff" providerId="LiveId" clId="{2CAACB41-AA99-4C2F-8ABF-BE5C390DCF94}" dt="2021-10-29T08:02:49.978" v="2376" actId="26606"/>
          <ac:cxnSpMkLst>
            <pc:docMk/>
            <pc:sldMk cId="3597933821" sldId="265"/>
            <ac:cxnSpMk id="38" creationId="{ABAD74CF-CB22-463B-9031-D3BE16111B9B}"/>
          </ac:cxnSpMkLst>
        </pc:cxnChg>
        <pc:cxnChg chg="add">
          <ac:chgData name="alix pillot" userId="c85001c2093bd0ff" providerId="LiveId" clId="{2CAACB41-AA99-4C2F-8ABF-BE5C390DCF94}" dt="2021-10-29T08:02:49.978" v="2376" actId="26606"/>
          <ac:cxnSpMkLst>
            <pc:docMk/>
            <pc:sldMk cId="3597933821" sldId="265"/>
            <ac:cxnSpMk id="40" creationId="{82B589D1-AB2D-469C-960E-40C719BA8281}"/>
          </ac:cxnSpMkLst>
        </pc:cxnChg>
        <pc:cxnChg chg="add">
          <ac:chgData name="alix pillot" userId="c85001c2093bd0ff" providerId="LiveId" clId="{2CAACB41-AA99-4C2F-8ABF-BE5C390DCF94}" dt="2021-10-29T08:02:49.978" v="2376" actId="26606"/>
          <ac:cxnSpMkLst>
            <pc:docMk/>
            <pc:sldMk cId="3597933821" sldId="265"/>
            <ac:cxnSpMk id="41" creationId="{055BC9DE-F4C7-4F1F-833F-C0E20531FBC7}"/>
          </ac:cxnSpMkLst>
        </pc:cxnChg>
        <pc:cxnChg chg="add">
          <ac:chgData name="alix pillot" userId="c85001c2093bd0ff" providerId="LiveId" clId="{2CAACB41-AA99-4C2F-8ABF-BE5C390DCF94}" dt="2021-10-29T08:02:49.978" v="2376" actId="26606"/>
          <ac:cxnSpMkLst>
            <pc:docMk/>
            <pc:sldMk cId="3597933821" sldId="265"/>
            <ac:cxnSpMk id="42" creationId="{E95C7366-6A36-4307-81CE-FBD79DFF0980}"/>
          </ac:cxnSpMkLst>
        </pc:cxnChg>
      </pc:sldChg>
      <pc:sldChg chg="addSp modSp add mod setBg">
        <pc:chgData name="alix pillot" userId="c85001c2093bd0ff" providerId="LiveId" clId="{2CAACB41-AA99-4C2F-8ABF-BE5C390DCF94}" dt="2021-11-02T12:53:07.201" v="3449" actId="123"/>
        <pc:sldMkLst>
          <pc:docMk/>
          <pc:sldMk cId="811462202" sldId="266"/>
        </pc:sldMkLst>
        <pc:spChg chg="mod">
          <ac:chgData name="alix pillot" userId="c85001c2093bd0ff" providerId="LiveId" clId="{2CAACB41-AA99-4C2F-8ABF-BE5C390DCF94}" dt="2021-10-29T08:16:13.384" v="2530" actId="26606"/>
          <ac:spMkLst>
            <pc:docMk/>
            <pc:sldMk cId="811462202" sldId="266"/>
            <ac:spMk id="2" creationId="{925B9D37-B4E0-4A92-BD13-F039A91D157F}"/>
          </ac:spMkLst>
        </pc:spChg>
        <pc:spChg chg="mod">
          <ac:chgData name="alix pillot" userId="c85001c2093bd0ff" providerId="LiveId" clId="{2CAACB41-AA99-4C2F-8ABF-BE5C390DCF94}" dt="2021-11-02T12:53:07.201" v="3449" actId="123"/>
          <ac:spMkLst>
            <pc:docMk/>
            <pc:sldMk cId="811462202" sldId="266"/>
            <ac:spMk id="3" creationId="{F938DB54-5051-474C-B955-DF4B33D4E45A}"/>
          </ac:spMkLst>
        </pc:spChg>
        <pc:spChg chg="mod">
          <ac:chgData name="alix pillot" userId="c85001c2093bd0ff" providerId="LiveId" clId="{2CAACB41-AA99-4C2F-8ABF-BE5C390DCF94}" dt="2021-10-29T08:16:13.384" v="2530" actId="26606"/>
          <ac:spMkLst>
            <pc:docMk/>
            <pc:sldMk cId="811462202" sldId="266"/>
            <ac:spMk id="4" creationId="{5695A89D-E88A-47E0-87CE-24A2F031756F}"/>
          </ac:spMkLst>
        </pc:spChg>
        <pc:spChg chg="mod ord">
          <ac:chgData name="alix pillot" userId="c85001c2093bd0ff" providerId="LiveId" clId="{2CAACB41-AA99-4C2F-8ABF-BE5C390DCF94}" dt="2021-10-29T08:16:13.384" v="2530" actId="26606"/>
          <ac:spMkLst>
            <pc:docMk/>
            <pc:sldMk cId="811462202" sldId="266"/>
            <ac:spMk id="6" creationId="{B940C5D7-86D0-4A64-9B2B-C1F07A8E4CBF}"/>
          </ac:spMkLst>
        </pc:spChg>
        <pc:spChg chg="mod">
          <ac:chgData name="alix pillot" userId="c85001c2093bd0ff" providerId="LiveId" clId="{2CAACB41-AA99-4C2F-8ABF-BE5C390DCF94}" dt="2021-10-29T08:16:13.384" v="2530" actId="26606"/>
          <ac:spMkLst>
            <pc:docMk/>
            <pc:sldMk cId="811462202" sldId="266"/>
            <ac:spMk id="7" creationId="{4ACBFECC-F8C7-4DBD-B768-1256B902D65F}"/>
          </ac:spMkLst>
        </pc:spChg>
        <pc:spChg chg="add">
          <ac:chgData name="alix pillot" userId="c85001c2093bd0ff" providerId="LiveId" clId="{2CAACB41-AA99-4C2F-8ABF-BE5C390DCF94}" dt="2021-10-29T08:16:13.384" v="2530" actId="26606"/>
          <ac:spMkLst>
            <pc:docMk/>
            <pc:sldMk cId="811462202" sldId="266"/>
            <ac:spMk id="13" creationId="{870F1165-C2FC-4313-ADED-D8514C00E1EE}"/>
          </ac:spMkLst>
        </pc:spChg>
        <pc:spChg chg="add">
          <ac:chgData name="alix pillot" userId="c85001c2093bd0ff" providerId="LiveId" clId="{2CAACB41-AA99-4C2F-8ABF-BE5C390DCF94}" dt="2021-10-29T08:16:13.384" v="2530" actId="26606"/>
          <ac:spMkLst>
            <pc:docMk/>
            <pc:sldMk cId="811462202" sldId="266"/>
            <ac:spMk id="15" creationId="{3FD564DD-780E-4279-99FF-A16618E11908}"/>
          </ac:spMkLst>
        </pc:spChg>
        <pc:spChg chg="add">
          <ac:chgData name="alix pillot" userId="c85001c2093bd0ff" providerId="LiveId" clId="{2CAACB41-AA99-4C2F-8ABF-BE5C390DCF94}" dt="2021-10-29T08:16:13.384" v="2530" actId="26606"/>
          <ac:spMkLst>
            <pc:docMk/>
            <pc:sldMk cId="811462202" sldId="266"/>
            <ac:spMk id="19" creationId="{F5BB14C7-B6E4-427D-AEAC-7A18D089F922}"/>
          </ac:spMkLst>
        </pc:spChg>
        <pc:picChg chg="add mod ord modCrop">
          <ac:chgData name="alix pillot" userId="c85001c2093bd0ff" providerId="LiveId" clId="{2CAACB41-AA99-4C2F-8ABF-BE5C390DCF94}" dt="2021-10-29T08:18:33.139" v="2548" actId="14100"/>
          <ac:picMkLst>
            <pc:docMk/>
            <pc:sldMk cId="811462202" sldId="266"/>
            <ac:picMk id="8" creationId="{81298A18-DEE8-4CEA-AD05-0DAE945B858D}"/>
          </ac:picMkLst>
        </pc:picChg>
        <pc:picChg chg="add mod modCrop">
          <ac:chgData name="alix pillot" userId="c85001c2093bd0ff" providerId="LiveId" clId="{2CAACB41-AA99-4C2F-8ABF-BE5C390DCF94}" dt="2021-10-29T08:25:36.736" v="2769" actId="1076"/>
          <ac:picMkLst>
            <pc:docMk/>
            <pc:sldMk cId="811462202" sldId="266"/>
            <ac:picMk id="9" creationId="{4E2943E1-C505-4E7B-B01E-38C16578A46B}"/>
          </ac:picMkLst>
        </pc:picChg>
        <pc:cxnChg chg="add">
          <ac:chgData name="alix pillot" userId="c85001c2093bd0ff" providerId="LiveId" clId="{2CAACB41-AA99-4C2F-8ABF-BE5C390DCF94}" dt="2021-10-29T08:16:13.384" v="2530" actId="26606"/>
          <ac:cxnSpMkLst>
            <pc:docMk/>
            <pc:sldMk cId="811462202" sldId="266"/>
            <ac:cxnSpMk id="17" creationId="{ABAD74CF-CB22-463B-9031-D3BE16111B9B}"/>
          </ac:cxnSpMkLst>
        </pc:cxnChg>
        <pc:cxnChg chg="add">
          <ac:chgData name="alix pillot" userId="c85001c2093bd0ff" providerId="LiveId" clId="{2CAACB41-AA99-4C2F-8ABF-BE5C390DCF94}" dt="2021-10-29T08:16:13.384" v="2530" actId="26606"/>
          <ac:cxnSpMkLst>
            <pc:docMk/>
            <pc:sldMk cId="811462202" sldId="266"/>
            <ac:cxnSpMk id="21" creationId="{82B589D1-AB2D-469C-960E-40C719BA8281}"/>
          </ac:cxnSpMkLst>
        </pc:cxnChg>
        <pc:cxnChg chg="add">
          <ac:chgData name="alix pillot" userId="c85001c2093bd0ff" providerId="LiveId" clId="{2CAACB41-AA99-4C2F-8ABF-BE5C390DCF94}" dt="2021-10-29T08:16:13.384" v="2530" actId="26606"/>
          <ac:cxnSpMkLst>
            <pc:docMk/>
            <pc:sldMk cId="811462202" sldId="266"/>
            <ac:cxnSpMk id="23" creationId="{055BC9DE-F4C7-4F1F-833F-C0E20531FBC7}"/>
          </ac:cxnSpMkLst>
        </pc:cxnChg>
        <pc:cxnChg chg="add">
          <ac:chgData name="alix pillot" userId="c85001c2093bd0ff" providerId="LiveId" clId="{2CAACB41-AA99-4C2F-8ABF-BE5C390DCF94}" dt="2021-10-29T08:16:13.384" v="2530" actId="26606"/>
          <ac:cxnSpMkLst>
            <pc:docMk/>
            <pc:sldMk cId="811462202" sldId="266"/>
            <ac:cxnSpMk id="25" creationId="{E95C7366-6A36-4307-81CE-FBD79DFF0980}"/>
          </ac:cxnSpMkLst>
        </pc:cxnChg>
      </pc:sldChg>
      <pc:sldChg chg="addSp modSp add del mod">
        <pc:chgData name="alix pillot" userId="c85001c2093bd0ff" providerId="LiveId" clId="{2CAACB41-AA99-4C2F-8ABF-BE5C390DCF94}" dt="2021-10-29T08:04:21.106" v="2393" actId="47"/>
        <pc:sldMkLst>
          <pc:docMk/>
          <pc:sldMk cId="2296103437" sldId="267"/>
        </pc:sldMkLst>
        <pc:spChg chg="mod">
          <ac:chgData name="alix pillot" userId="c85001c2093bd0ff" providerId="LiveId" clId="{2CAACB41-AA99-4C2F-8ABF-BE5C390DCF94}" dt="2021-10-29T08:03:44.721" v="2386" actId="21"/>
          <ac:spMkLst>
            <pc:docMk/>
            <pc:sldMk cId="2296103437" sldId="267"/>
            <ac:spMk id="3" creationId="{F938DB54-5051-474C-B955-DF4B33D4E45A}"/>
          </ac:spMkLst>
        </pc:spChg>
        <pc:spChg chg="add">
          <ac:chgData name="alix pillot" userId="c85001c2093bd0ff" providerId="LiveId" clId="{2CAACB41-AA99-4C2F-8ABF-BE5C390DCF94}" dt="2021-10-29T08:04:07.824" v="2389" actId="22"/>
          <ac:spMkLst>
            <pc:docMk/>
            <pc:sldMk cId="2296103437" sldId="267"/>
            <ac:spMk id="8" creationId="{E2D62B11-7423-46C7-8658-7E2A00E68296}"/>
          </ac:spMkLst>
        </pc:spChg>
      </pc:sldChg>
      <pc:sldChg chg="addSp delSp modSp add mod">
        <pc:chgData name="alix pillot" userId="c85001c2093bd0ff" providerId="LiveId" clId="{2CAACB41-AA99-4C2F-8ABF-BE5C390DCF94}" dt="2021-11-03T17:38:46.892" v="3815" actId="20577"/>
        <pc:sldMkLst>
          <pc:docMk/>
          <pc:sldMk cId="2823997942" sldId="268"/>
        </pc:sldMkLst>
        <pc:spChg chg="mod">
          <ac:chgData name="alix pillot" userId="c85001c2093bd0ff" providerId="LiveId" clId="{2CAACB41-AA99-4C2F-8ABF-BE5C390DCF94}" dt="2021-10-27T08:51:46.524" v="2220" actId="26606"/>
          <ac:spMkLst>
            <pc:docMk/>
            <pc:sldMk cId="2823997942" sldId="268"/>
            <ac:spMk id="2" creationId="{925B9D37-B4E0-4A92-BD13-F039A91D157F}"/>
          </ac:spMkLst>
        </pc:spChg>
        <pc:spChg chg="mod">
          <ac:chgData name="alix pillot" userId="c85001c2093bd0ff" providerId="LiveId" clId="{2CAACB41-AA99-4C2F-8ABF-BE5C390DCF94}" dt="2021-11-03T17:38:46.892" v="3815" actId="20577"/>
          <ac:spMkLst>
            <pc:docMk/>
            <pc:sldMk cId="2823997942" sldId="268"/>
            <ac:spMk id="3" creationId="{F938DB54-5051-474C-B955-DF4B33D4E45A}"/>
          </ac:spMkLst>
        </pc:spChg>
        <pc:spChg chg="ord">
          <ac:chgData name="alix pillot" userId="c85001c2093bd0ff" providerId="LiveId" clId="{2CAACB41-AA99-4C2F-8ABF-BE5C390DCF94}" dt="2021-10-27T08:51:46.493" v="2219" actId="26606"/>
          <ac:spMkLst>
            <pc:docMk/>
            <pc:sldMk cId="2823997942" sldId="268"/>
            <ac:spMk id="4" creationId="{5695A89D-E88A-47E0-87CE-24A2F031756F}"/>
          </ac:spMkLst>
        </pc:spChg>
        <pc:spChg chg="add del">
          <ac:chgData name="alix pillot" userId="c85001c2093bd0ff" providerId="LiveId" clId="{2CAACB41-AA99-4C2F-8ABF-BE5C390DCF94}" dt="2021-10-27T08:51:46.524" v="2220" actId="26606"/>
          <ac:spMkLst>
            <pc:docMk/>
            <pc:sldMk cId="2823997942" sldId="268"/>
            <ac:spMk id="28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51:46.524" v="2220" actId="26606"/>
          <ac:spMkLst>
            <pc:docMk/>
            <pc:sldMk cId="2823997942" sldId="268"/>
            <ac:spMk id="29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51:46.524" v="2220" actId="26606"/>
          <ac:spMkLst>
            <pc:docMk/>
            <pc:sldMk cId="2823997942" sldId="268"/>
            <ac:spMk id="31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8:51:46.493" v="2219" actId="26606"/>
          <ac:spMkLst>
            <pc:docMk/>
            <pc:sldMk cId="2823997942" sldId="268"/>
            <ac:spMk id="39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51:46.493" v="2219" actId="26606"/>
          <ac:spMkLst>
            <pc:docMk/>
            <pc:sldMk cId="2823997942" sldId="268"/>
            <ac:spMk id="41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51:46.493" v="2219" actId="26606"/>
          <ac:spMkLst>
            <pc:docMk/>
            <pc:sldMk cId="2823997942" sldId="268"/>
            <ac:spMk id="45" creationId="{F5BB14C7-B6E4-427D-AEAC-7A18D089F922}"/>
          </ac:spMkLst>
        </pc:spChg>
        <pc:spChg chg="add">
          <ac:chgData name="alix pillot" userId="c85001c2093bd0ff" providerId="LiveId" clId="{2CAACB41-AA99-4C2F-8ABF-BE5C390DCF94}" dt="2021-10-27T08:51:46.524" v="2220" actId="26606"/>
          <ac:spMkLst>
            <pc:docMk/>
            <pc:sldMk cId="2823997942" sldId="268"/>
            <ac:spMk id="53" creationId="{870F1165-C2FC-4313-ADED-D8514C00E1EE}"/>
          </ac:spMkLst>
        </pc:spChg>
        <pc:spChg chg="add">
          <ac:chgData name="alix pillot" userId="c85001c2093bd0ff" providerId="LiveId" clId="{2CAACB41-AA99-4C2F-8ABF-BE5C390DCF94}" dt="2021-10-27T08:51:46.524" v="2220" actId="26606"/>
          <ac:spMkLst>
            <pc:docMk/>
            <pc:sldMk cId="2823997942" sldId="268"/>
            <ac:spMk id="54" creationId="{3FD564DD-780E-4279-99FF-A16618E11908}"/>
          </ac:spMkLst>
        </pc:spChg>
        <pc:spChg chg="add">
          <ac:chgData name="alix pillot" userId="c85001c2093bd0ff" providerId="LiveId" clId="{2CAACB41-AA99-4C2F-8ABF-BE5C390DCF94}" dt="2021-10-27T08:51:46.524" v="2220" actId="26606"/>
          <ac:spMkLst>
            <pc:docMk/>
            <pc:sldMk cId="2823997942" sldId="268"/>
            <ac:spMk id="56" creationId="{F5BB14C7-B6E4-427D-AEAC-7A18D089F922}"/>
          </ac:spMkLst>
        </pc:spChg>
        <pc:picChg chg="add mod ord">
          <ac:chgData name="alix pillot" userId="c85001c2093bd0ff" providerId="LiveId" clId="{2CAACB41-AA99-4C2F-8ABF-BE5C390DCF94}" dt="2021-10-27T08:52:03.101" v="2224" actId="14100"/>
          <ac:picMkLst>
            <pc:docMk/>
            <pc:sldMk cId="2823997942" sldId="268"/>
            <ac:picMk id="5" creationId="{578052D4-A4AD-4774-BAD0-5F90CAF75AC3}"/>
          </ac:picMkLst>
        </pc:picChg>
        <pc:picChg chg="del">
          <ac:chgData name="alix pillot" userId="c85001c2093bd0ff" providerId="LiveId" clId="{2CAACB41-AA99-4C2F-8ABF-BE5C390DCF94}" dt="2021-10-27T08:50:48.022" v="2216" actId="478"/>
          <ac:picMkLst>
            <pc:docMk/>
            <pc:sldMk cId="2823997942" sldId="268"/>
            <ac:picMk id="9" creationId="{7600DA76-DA6E-4E66-A037-F1D4C6DFBA51}"/>
          </ac:picMkLst>
        </pc:picChg>
        <pc:cxnChg chg="add del">
          <ac:chgData name="alix pillot" userId="c85001c2093bd0ff" providerId="LiveId" clId="{2CAACB41-AA99-4C2F-8ABF-BE5C390DCF94}" dt="2021-10-27T08:51:46.524" v="2220" actId="26606"/>
          <ac:cxnSpMkLst>
            <pc:docMk/>
            <pc:sldMk cId="2823997942" sldId="268"/>
            <ac:cxnSpMk id="30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51:46.524" v="2220" actId="26606"/>
          <ac:cxnSpMkLst>
            <pc:docMk/>
            <pc:sldMk cId="2823997942" sldId="268"/>
            <ac:cxnSpMk id="32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51:46.524" v="2220" actId="26606"/>
          <ac:cxnSpMkLst>
            <pc:docMk/>
            <pc:sldMk cId="2823997942" sldId="268"/>
            <ac:cxnSpMk id="33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8:51:46.524" v="2220" actId="26606"/>
          <ac:cxnSpMkLst>
            <pc:docMk/>
            <pc:sldMk cId="2823997942" sldId="268"/>
            <ac:cxnSpMk id="34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51:46.493" v="2219" actId="26606"/>
          <ac:cxnSpMkLst>
            <pc:docMk/>
            <pc:sldMk cId="2823997942" sldId="268"/>
            <ac:cxnSpMk id="43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51:46.493" v="2219" actId="26606"/>
          <ac:cxnSpMkLst>
            <pc:docMk/>
            <pc:sldMk cId="2823997942" sldId="268"/>
            <ac:cxnSpMk id="47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51:46.493" v="2219" actId="26606"/>
          <ac:cxnSpMkLst>
            <pc:docMk/>
            <pc:sldMk cId="2823997942" sldId="268"/>
            <ac:cxnSpMk id="49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51:46.493" v="2219" actId="26606"/>
          <ac:cxnSpMkLst>
            <pc:docMk/>
            <pc:sldMk cId="2823997942" sldId="268"/>
            <ac:cxnSpMk id="51" creationId="{E95C7366-6A36-4307-81CE-FBD79DFF0980}"/>
          </ac:cxnSpMkLst>
        </pc:cxnChg>
        <pc:cxnChg chg="add">
          <ac:chgData name="alix pillot" userId="c85001c2093bd0ff" providerId="LiveId" clId="{2CAACB41-AA99-4C2F-8ABF-BE5C390DCF94}" dt="2021-10-27T08:51:46.524" v="2220" actId="26606"/>
          <ac:cxnSpMkLst>
            <pc:docMk/>
            <pc:sldMk cId="2823997942" sldId="268"/>
            <ac:cxnSpMk id="55" creationId="{ABAD74CF-CB22-463B-9031-D3BE16111B9B}"/>
          </ac:cxnSpMkLst>
        </pc:cxnChg>
        <pc:cxnChg chg="add">
          <ac:chgData name="alix pillot" userId="c85001c2093bd0ff" providerId="LiveId" clId="{2CAACB41-AA99-4C2F-8ABF-BE5C390DCF94}" dt="2021-10-27T08:51:46.524" v="2220" actId="26606"/>
          <ac:cxnSpMkLst>
            <pc:docMk/>
            <pc:sldMk cId="2823997942" sldId="268"/>
            <ac:cxnSpMk id="57" creationId="{82B589D1-AB2D-469C-960E-40C719BA8281}"/>
          </ac:cxnSpMkLst>
        </pc:cxnChg>
        <pc:cxnChg chg="add">
          <ac:chgData name="alix pillot" userId="c85001c2093bd0ff" providerId="LiveId" clId="{2CAACB41-AA99-4C2F-8ABF-BE5C390DCF94}" dt="2021-10-27T08:51:46.524" v="2220" actId="26606"/>
          <ac:cxnSpMkLst>
            <pc:docMk/>
            <pc:sldMk cId="2823997942" sldId="268"/>
            <ac:cxnSpMk id="58" creationId="{055BC9DE-F4C7-4F1F-833F-C0E20531FBC7}"/>
          </ac:cxnSpMkLst>
        </pc:cxnChg>
        <pc:cxnChg chg="add">
          <ac:chgData name="alix pillot" userId="c85001c2093bd0ff" providerId="LiveId" clId="{2CAACB41-AA99-4C2F-8ABF-BE5C390DCF94}" dt="2021-10-27T08:51:46.524" v="2220" actId="26606"/>
          <ac:cxnSpMkLst>
            <pc:docMk/>
            <pc:sldMk cId="2823997942" sldId="268"/>
            <ac:cxnSpMk id="59" creationId="{E95C7366-6A36-4307-81CE-FBD79DFF0980}"/>
          </ac:cxnSpMkLst>
        </pc:cxnChg>
      </pc:sldChg>
      <pc:sldChg chg="addSp delSp modSp add mod ord">
        <pc:chgData name="alix pillot" userId="c85001c2093bd0ff" providerId="LiveId" clId="{2CAACB41-AA99-4C2F-8ABF-BE5C390DCF94}" dt="2021-11-02T12:55:17.813" v="3487" actId="20577"/>
        <pc:sldMkLst>
          <pc:docMk/>
          <pc:sldMk cId="3674648996" sldId="269"/>
        </pc:sldMkLst>
        <pc:spChg chg="mod">
          <ac:chgData name="alix pillot" userId="c85001c2093bd0ff" providerId="LiveId" clId="{2CAACB41-AA99-4C2F-8ABF-BE5C390DCF94}" dt="2021-10-29T08:46:56.621" v="3122" actId="26606"/>
          <ac:spMkLst>
            <pc:docMk/>
            <pc:sldMk cId="3674648996" sldId="269"/>
            <ac:spMk id="2" creationId="{925B9D37-B4E0-4A92-BD13-F039A91D157F}"/>
          </ac:spMkLst>
        </pc:spChg>
        <pc:spChg chg="mod ord">
          <ac:chgData name="alix pillot" userId="c85001c2093bd0ff" providerId="LiveId" clId="{2CAACB41-AA99-4C2F-8ABF-BE5C390DCF94}" dt="2021-11-02T12:55:17.813" v="3487" actId="20577"/>
          <ac:spMkLst>
            <pc:docMk/>
            <pc:sldMk cId="3674648996" sldId="269"/>
            <ac:spMk id="3" creationId="{F938DB54-5051-474C-B955-DF4B33D4E45A}"/>
          </ac:spMkLst>
        </pc:spChg>
        <pc:spChg chg="add del">
          <ac:chgData name="alix pillot" userId="c85001c2093bd0ff" providerId="LiveId" clId="{2CAACB41-AA99-4C2F-8ABF-BE5C390DCF94}" dt="2021-10-29T08:43:42.648" v="3102" actId="26606"/>
          <ac:spMkLst>
            <pc:docMk/>
            <pc:sldMk cId="3674648996" sldId="269"/>
            <ac:spMk id="57" creationId="{A6F16E74-3365-4789-B97F-4F2FE678726B}"/>
          </ac:spMkLst>
        </pc:spChg>
        <pc:spChg chg="add del">
          <ac:chgData name="alix pillot" userId="c85001c2093bd0ff" providerId="LiveId" clId="{2CAACB41-AA99-4C2F-8ABF-BE5C390DCF94}" dt="2021-10-29T08:43:42.648" v="3102" actId="26606"/>
          <ac:spMkLst>
            <pc:docMk/>
            <pc:sldMk cId="3674648996" sldId="269"/>
            <ac:spMk id="59" creationId="{42E53988-7613-4C2E-81FD-F9C05C6333D8}"/>
          </ac:spMkLst>
        </pc:spChg>
        <pc:spChg chg="add del">
          <ac:chgData name="alix pillot" userId="c85001c2093bd0ff" providerId="LiveId" clId="{2CAACB41-AA99-4C2F-8ABF-BE5C390DCF94}" dt="2021-10-29T08:43:42.648" v="3102" actId="26606"/>
          <ac:spMkLst>
            <pc:docMk/>
            <pc:sldMk cId="3674648996" sldId="269"/>
            <ac:spMk id="61" creationId="{49CF8FC2-6B51-4DBF-B768-CFDBE808E3BF}"/>
          </ac:spMkLst>
        </pc:spChg>
        <pc:spChg chg="add del">
          <ac:chgData name="alix pillot" userId="c85001c2093bd0ff" providerId="LiveId" clId="{2CAACB41-AA99-4C2F-8ABF-BE5C390DCF94}" dt="2021-10-29T08:43:42.648" v="3102" actId="26606"/>
          <ac:spMkLst>
            <pc:docMk/>
            <pc:sldMk cId="3674648996" sldId="269"/>
            <ac:spMk id="65" creationId="{B4B94F9D-3AFE-40F8-A0BC-CC3ABE675CC2}"/>
          </ac:spMkLst>
        </pc:spChg>
        <pc:spChg chg="add del">
          <ac:chgData name="alix pillot" userId="c85001c2093bd0ff" providerId="LiveId" clId="{2CAACB41-AA99-4C2F-8ABF-BE5C390DCF94}" dt="2021-10-29T08:43:36.531" v="3097" actId="26606"/>
          <ac:spMkLst>
            <pc:docMk/>
            <pc:sldMk cId="3674648996" sldId="269"/>
            <ac:spMk id="80" creationId="{DE5704B8-AFBC-4883-AB71-BCA6D22283E2}"/>
          </ac:spMkLst>
        </pc:spChg>
        <pc:spChg chg="add del">
          <ac:chgData name="alix pillot" userId="c85001c2093bd0ff" providerId="LiveId" clId="{2CAACB41-AA99-4C2F-8ABF-BE5C390DCF94}" dt="2021-10-29T08:43:36.531" v="3097" actId="26606"/>
          <ac:spMkLst>
            <pc:docMk/>
            <pc:sldMk cId="3674648996" sldId="269"/>
            <ac:spMk id="82" creationId="{21DA08C0-4447-4F43-902F-1C63E1711B5B}"/>
          </ac:spMkLst>
        </pc:spChg>
        <pc:spChg chg="add del">
          <ac:chgData name="alix pillot" userId="c85001c2093bd0ff" providerId="LiveId" clId="{2CAACB41-AA99-4C2F-8ABF-BE5C390DCF94}" dt="2021-10-29T08:43:36.531" v="3097" actId="26606"/>
          <ac:spMkLst>
            <pc:docMk/>
            <pc:sldMk cId="3674648996" sldId="269"/>
            <ac:spMk id="84" creationId="{221743E1-0AB6-4856-8A08-F67E21491BC2}"/>
          </ac:spMkLst>
        </pc:spChg>
        <pc:spChg chg="add del">
          <ac:chgData name="alix pillot" userId="c85001c2093bd0ff" providerId="LiveId" clId="{2CAACB41-AA99-4C2F-8ABF-BE5C390DCF94}" dt="2021-10-29T08:43:36.531" v="3097" actId="26606"/>
          <ac:spMkLst>
            <pc:docMk/>
            <pc:sldMk cId="3674648996" sldId="269"/>
            <ac:spMk id="86" creationId="{4313902D-DF5B-4466-BCA0-EAEF26061D64}"/>
          </ac:spMkLst>
        </pc:spChg>
        <pc:spChg chg="add del">
          <ac:chgData name="alix pillot" userId="c85001c2093bd0ff" providerId="LiveId" clId="{2CAACB41-AA99-4C2F-8ABF-BE5C390DCF94}" dt="2021-10-29T08:43:39.241" v="3099" actId="26606"/>
          <ac:spMkLst>
            <pc:docMk/>
            <pc:sldMk cId="3674648996" sldId="269"/>
            <ac:spMk id="97" creationId="{DE5704B8-AFBC-4883-AB71-BCA6D22283E2}"/>
          </ac:spMkLst>
        </pc:spChg>
        <pc:spChg chg="add del">
          <ac:chgData name="alix pillot" userId="c85001c2093bd0ff" providerId="LiveId" clId="{2CAACB41-AA99-4C2F-8ABF-BE5C390DCF94}" dt="2021-10-29T08:43:39.241" v="3099" actId="26606"/>
          <ac:spMkLst>
            <pc:docMk/>
            <pc:sldMk cId="3674648996" sldId="269"/>
            <ac:spMk id="99" creationId="{21DA08C0-4447-4F43-902F-1C63E1711B5B}"/>
          </ac:spMkLst>
        </pc:spChg>
        <pc:spChg chg="add del">
          <ac:chgData name="alix pillot" userId="c85001c2093bd0ff" providerId="LiveId" clId="{2CAACB41-AA99-4C2F-8ABF-BE5C390DCF94}" dt="2021-10-29T08:43:39.241" v="3099" actId="26606"/>
          <ac:spMkLst>
            <pc:docMk/>
            <pc:sldMk cId="3674648996" sldId="269"/>
            <ac:spMk id="100" creationId="{A84FB311-A5C7-4474-BBA6-249A817DAE8C}"/>
          </ac:spMkLst>
        </pc:spChg>
        <pc:spChg chg="add del">
          <ac:chgData name="alix pillot" userId="c85001c2093bd0ff" providerId="LiveId" clId="{2CAACB41-AA99-4C2F-8ABF-BE5C390DCF94}" dt="2021-10-29T08:43:39.241" v="3099" actId="26606"/>
          <ac:spMkLst>
            <pc:docMk/>
            <pc:sldMk cId="3674648996" sldId="269"/>
            <ac:spMk id="102" creationId="{4313902D-DF5B-4466-BCA0-EAEF26061D64}"/>
          </ac:spMkLst>
        </pc:spChg>
        <pc:spChg chg="add del">
          <ac:chgData name="alix pillot" userId="c85001c2093bd0ff" providerId="LiveId" clId="{2CAACB41-AA99-4C2F-8ABF-BE5C390DCF94}" dt="2021-10-29T08:43:42.632" v="3101" actId="26606"/>
          <ac:spMkLst>
            <pc:docMk/>
            <pc:sldMk cId="3674648996" sldId="269"/>
            <ac:spMk id="107" creationId="{DE5704B8-AFBC-4883-AB71-BCA6D22283E2}"/>
          </ac:spMkLst>
        </pc:spChg>
        <pc:spChg chg="add del">
          <ac:chgData name="alix pillot" userId="c85001c2093bd0ff" providerId="LiveId" clId="{2CAACB41-AA99-4C2F-8ABF-BE5C390DCF94}" dt="2021-10-29T08:43:42.632" v="3101" actId="26606"/>
          <ac:spMkLst>
            <pc:docMk/>
            <pc:sldMk cId="3674648996" sldId="269"/>
            <ac:spMk id="108" creationId="{21DA08C0-4447-4F43-902F-1C63E1711B5B}"/>
          </ac:spMkLst>
        </pc:spChg>
        <pc:spChg chg="add del">
          <ac:chgData name="alix pillot" userId="c85001c2093bd0ff" providerId="LiveId" clId="{2CAACB41-AA99-4C2F-8ABF-BE5C390DCF94}" dt="2021-10-29T08:43:42.632" v="3101" actId="26606"/>
          <ac:spMkLst>
            <pc:docMk/>
            <pc:sldMk cId="3674648996" sldId="269"/>
            <ac:spMk id="109" creationId="{4313902D-DF5B-4466-BCA0-EAEF26061D64}"/>
          </ac:spMkLst>
        </pc:spChg>
        <pc:spChg chg="add del">
          <ac:chgData name="alix pillot" userId="c85001c2093bd0ff" providerId="LiveId" clId="{2CAACB41-AA99-4C2F-8ABF-BE5C390DCF94}" dt="2021-10-29T08:44:48.245" v="3109" actId="26606"/>
          <ac:spMkLst>
            <pc:docMk/>
            <pc:sldMk cId="3674648996" sldId="269"/>
            <ac:spMk id="117" creationId="{DE5704B8-AFBC-4883-AB71-BCA6D22283E2}"/>
          </ac:spMkLst>
        </pc:spChg>
        <pc:spChg chg="add del">
          <ac:chgData name="alix pillot" userId="c85001c2093bd0ff" providerId="LiveId" clId="{2CAACB41-AA99-4C2F-8ABF-BE5C390DCF94}" dt="2021-10-29T08:44:48.245" v="3109" actId="26606"/>
          <ac:spMkLst>
            <pc:docMk/>
            <pc:sldMk cId="3674648996" sldId="269"/>
            <ac:spMk id="118" creationId="{21DA08C0-4447-4F43-902F-1C63E1711B5B}"/>
          </ac:spMkLst>
        </pc:spChg>
        <pc:spChg chg="add del">
          <ac:chgData name="alix pillot" userId="c85001c2093bd0ff" providerId="LiveId" clId="{2CAACB41-AA99-4C2F-8ABF-BE5C390DCF94}" dt="2021-10-29T08:44:48.245" v="3109" actId="26606"/>
          <ac:spMkLst>
            <pc:docMk/>
            <pc:sldMk cId="3674648996" sldId="269"/>
            <ac:spMk id="119" creationId="{221743E1-0AB6-4856-8A08-F67E21491BC2}"/>
          </ac:spMkLst>
        </pc:spChg>
        <pc:spChg chg="add del">
          <ac:chgData name="alix pillot" userId="c85001c2093bd0ff" providerId="LiveId" clId="{2CAACB41-AA99-4C2F-8ABF-BE5C390DCF94}" dt="2021-10-29T08:44:48.245" v="3109" actId="26606"/>
          <ac:spMkLst>
            <pc:docMk/>
            <pc:sldMk cId="3674648996" sldId="269"/>
            <ac:spMk id="120" creationId="{4313902D-DF5B-4466-BCA0-EAEF26061D64}"/>
          </ac:spMkLst>
        </pc:spChg>
        <pc:spChg chg="add del">
          <ac:chgData name="alix pillot" userId="c85001c2093bd0ff" providerId="LiveId" clId="{2CAACB41-AA99-4C2F-8ABF-BE5C390DCF94}" dt="2021-10-29T08:46:56.637" v="3123" actId="26606"/>
          <ac:spMkLst>
            <pc:docMk/>
            <pc:sldMk cId="3674648996" sldId="269"/>
            <ac:spMk id="129" creationId="{A6F16E74-3365-4789-B97F-4F2FE678726B}"/>
          </ac:spMkLst>
        </pc:spChg>
        <pc:spChg chg="add del">
          <ac:chgData name="alix pillot" userId="c85001c2093bd0ff" providerId="LiveId" clId="{2CAACB41-AA99-4C2F-8ABF-BE5C390DCF94}" dt="2021-10-29T08:46:56.637" v="3123" actId="26606"/>
          <ac:spMkLst>
            <pc:docMk/>
            <pc:sldMk cId="3674648996" sldId="269"/>
            <ac:spMk id="131" creationId="{42E53988-7613-4C2E-81FD-F9C05C6333D8}"/>
          </ac:spMkLst>
        </pc:spChg>
        <pc:spChg chg="add del">
          <ac:chgData name="alix pillot" userId="c85001c2093bd0ff" providerId="LiveId" clId="{2CAACB41-AA99-4C2F-8ABF-BE5C390DCF94}" dt="2021-10-29T08:46:56.637" v="3123" actId="26606"/>
          <ac:spMkLst>
            <pc:docMk/>
            <pc:sldMk cId="3674648996" sldId="269"/>
            <ac:spMk id="133" creationId="{49CF8FC2-6B51-4DBF-B768-CFDBE808E3BF}"/>
          </ac:spMkLst>
        </pc:spChg>
        <pc:spChg chg="add del">
          <ac:chgData name="alix pillot" userId="c85001c2093bd0ff" providerId="LiveId" clId="{2CAACB41-AA99-4C2F-8ABF-BE5C390DCF94}" dt="2021-10-29T08:46:56.637" v="3123" actId="26606"/>
          <ac:spMkLst>
            <pc:docMk/>
            <pc:sldMk cId="3674648996" sldId="269"/>
            <ac:spMk id="137" creationId="{B4B94F9D-3AFE-40F8-A0BC-CC3ABE675CC2}"/>
          </ac:spMkLst>
        </pc:spChg>
        <pc:spChg chg="add del">
          <ac:chgData name="alix pillot" userId="c85001c2093bd0ff" providerId="LiveId" clId="{2CAACB41-AA99-4C2F-8ABF-BE5C390DCF94}" dt="2021-10-29T08:46:56.621" v="3122" actId="26606"/>
          <ac:spMkLst>
            <pc:docMk/>
            <pc:sldMk cId="3674648996" sldId="269"/>
            <ac:spMk id="149" creationId="{CA7793AA-1E92-48DB-8B1F-88467F610899}"/>
          </ac:spMkLst>
        </pc:spChg>
        <pc:spChg chg="add del">
          <ac:chgData name="alix pillot" userId="c85001c2093bd0ff" providerId="LiveId" clId="{2CAACB41-AA99-4C2F-8ABF-BE5C390DCF94}" dt="2021-10-29T08:46:56.621" v="3122" actId="26606"/>
          <ac:spMkLst>
            <pc:docMk/>
            <pc:sldMk cId="3674648996" sldId="269"/>
            <ac:spMk id="150" creationId="{B414E714-B844-4D41-9334-D3F46F3AB000}"/>
          </ac:spMkLst>
        </pc:spChg>
        <pc:spChg chg="add del">
          <ac:chgData name="alix pillot" userId="c85001c2093bd0ff" providerId="LiveId" clId="{2CAACB41-AA99-4C2F-8ABF-BE5C390DCF94}" dt="2021-10-29T08:46:56.621" v="3122" actId="26606"/>
          <ac:spMkLst>
            <pc:docMk/>
            <pc:sldMk cId="3674648996" sldId="269"/>
            <ac:spMk id="151" creationId="{C7C4AE24-EE8A-41D0-884D-485C405C6E65}"/>
          </ac:spMkLst>
        </pc:spChg>
        <pc:spChg chg="add">
          <ac:chgData name="alix pillot" userId="c85001c2093bd0ff" providerId="LiveId" clId="{2CAACB41-AA99-4C2F-8ABF-BE5C390DCF94}" dt="2021-10-29T08:46:56.637" v="3123" actId="26606"/>
          <ac:spMkLst>
            <pc:docMk/>
            <pc:sldMk cId="3674648996" sldId="269"/>
            <ac:spMk id="159" creationId="{A6F16E74-3365-4789-B97F-4F2FE678726B}"/>
          </ac:spMkLst>
        </pc:spChg>
        <pc:spChg chg="add">
          <ac:chgData name="alix pillot" userId="c85001c2093bd0ff" providerId="LiveId" clId="{2CAACB41-AA99-4C2F-8ABF-BE5C390DCF94}" dt="2021-10-29T08:46:56.637" v="3123" actId="26606"/>
          <ac:spMkLst>
            <pc:docMk/>
            <pc:sldMk cId="3674648996" sldId="269"/>
            <ac:spMk id="160" creationId="{42E53988-7613-4C2E-81FD-F9C05C6333D8}"/>
          </ac:spMkLst>
        </pc:spChg>
        <pc:spChg chg="add">
          <ac:chgData name="alix pillot" userId="c85001c2093bd0ff" providerId="LiveId" clId="{2CAACB41-AA99-4C2F-8ABF-BE5C390DCF94}" dt="2021-10-29T08:46:56.637" v="3123" actId="26606"/>
          <ac:spMkLst>
            <pc:docMk/>
            <pc:sldMk cId="3674648996" sldId="269"/>
            <ac:spMk id="161" creationId="{49CF8FC2-6B51-4DBF-B768-CFDBE808E3BF}"/>
          </ac:spMkLst>
        </pc:spChg>
        <pc:spChg chg="add">
          <ac:chgData name="alix pillot" userId="c85001c2093bd0ff" providerId="LiveId" clId="{2CAACB41-AA99-4C2F-8ABF-BE5C390DCF94}" dt="2021-10-29T08:46:56.637" v="3123" actId="26606"/>
          <ac:spMkLst>
            <pc:docMk/>
            <pc:sldMk cId="3674648996" sldId="269"/>
            <ac:spMk id="163" creationId="{B4B94F9D-3AFE-40F8-A0BC-CC3ABE675CC2}"/>
          </ac:spMkLst>
        </pc:spChg>
        <pc:picChg chg="add mod ord modCrop">
          <ac:chgData name="alix pillot" userId="c85001c2093bd0ff" providerId="LiveId" clId="{2CAACB41-AA99-4C2F-8ABF-BE5C390DCF94}" dt="2021-10-29T08:46:56.637" v="3123" actId="26606"/>
          <ac:picMkLst>
            <pc:docMk/>
            <pc:sldMk cId="3674648996" sldId="269"/>
            <ac:picMk id="5" creationId="{AA80F1C1-1207-4A26-975F-4885E4F6F068}"/>
          </ac:picMkLst>
        </pc:picChg>
        <pc:picChg chg="del">
          <ac:chgData name="alix pillot" userId="c85001c2093bd0ff" providerId="LiveId" clId="{2CAACB41-AA99-4C2F-8ABF-BE5C390DCF94}" dt="2021-10-29T08:32:43.637" v="3056" actId="478"/>
          <ac:picMkLst>
            <pc:docMk/>
            <pc:sldMk cId="3674648996" sldId="269"/>
            <ac:picMk id="8" creationId="{3FF0C587-51D8-4AA0-99D8-BB237834FC71}"/>
          </ac:picMkLst>
        </pc:picChg>
        <pc:picChg chg="add mod ord modCrop">
          <ac:chgData name="alix pillot" userId="c85001c2093bd0ff" providerId="LiveId" clId="{2CAACB41-AA99-4C2F-8ABF-BE5C390DCF94}" dt="2021-10-29T08:47:11.319" v="3126" actId="1076"/>
          <ac:picMkLst>
            <pc:docMk/>
            <pc:sldMk cId="3674648996" sldId="269"/>
            <ac:picMk id="9" creationId="{D348985C-A65C-4EEF-8ADF-A2D569860B9E}"/>
          </ac:picMkLst>
        </pc:picChg>
        <pc:picChg chg="del">
          <ac:chgData name="alix pillot" userId="c85001c2093bd0ff" providerId="LiveId" clId="{2CAACB41-AA99-4C2F-8ABF-BE5C390DCF94}" dt="2021-10-29T08:32:48.279" v="3058" actId="478"/>
          <ac:picMkLst>
            <pc:docMk/>
            <pc:sldMk cId="3674648996" sldId="269"/>
            <ac:picMk id="10" creationId="{7DFE5644-B075-4031-995B-DB85F6D7421D}"/>
          </ac:picMkLst>
        </pc:picChg>
        <pc:picChg chg="add mod ord modCrop">
          <ac:chgData name="alix pillot" userId="c85001c2093bd0ff" providerId="LiveId" clId="{2CAACB41-AA99-4C2F-8ABF-BE5C390DCF94}" dt="2021-10-29T08:46:56.637" v="3123" actId="26606"/>
          <ac:picMkLst>
            <pc:docMk/>
            <pc:sldMk cId="3674648996" sldId="269"/>
            <ac:picMk id="11" creationId="{A47DE04F-BDE0-4EC2-950F-85814D695527}"/>
          </ac:picMkLst>
        </pc:picChg>
        <pc:picChg chg="del">
          <ac:chgData name="alix pillot" userId="c85001c2093bd0ff" providerId="LiveId" clId="{2CAACB41-AA99-4C2F-8ABF-BE5C390DCF94}" dt="2021-10-29T08:32:45.631" v="3057" actId="478"/>
          <ac:picMkLst>
            <pc:docMk/>
            <pc:sldMk cId="3674648996" sldId="269"/>
            <ac:picMk id="12" creationId="{C4BAC8C0-9784-4EF1-8D36-AA8CDC9B4AAD}"/>
          </ac:picMkLst>
        </pc:picChg>
        <pc:picChg chg="add del mod ord modCrop">
          <ac:chgData name="alix pillot" userId="c85001c2093bd0ff" providerId="LiveId" clId="{2CAACB41-AA99-4C2F-8ABF-BE5C390DCF94}" dt="2021-10-29T08:46:51.452" v="3119" actId="478"/>
          <ac:picMkLst>
            <pc:docMk/>
            <pc:sldMk cId="3674648996" sldId="269"/>
            <ac:picMk id="13" creationId="{F95523FA-7020-45D8-B982-E8D3953C374D}"/>
          </ac:picMkLst>
        </pc:picChg>
        <pc:picChg chg="del">
          <ac:chgData name="alix pillot" userId="c85001c2093bd0ff" providerId="LiveId" clId="{2CAACB41-AA99-4C2F-8ABF-BE5C390DCF94}" dt="2021-10-29T08:32:49.761" v="3059" actId="478"/>
          <ac:picMkLst>
            <pc:docMk/>
            <pc:sldMk cId="3674648996" sldId="269"/>
            <ac:picMk id="14" creationId="{A49BE422-9029-417F-9500-0E56247CCE55}"/>
          </ac:picMkLst>
        </pc:picChg>
        <pc:picChg chg="add mod ord modCrop">
          <ac:chgData name="alix pillot" userId="c85001c2093bd0ff" providerId="LiveId" clId="{2CAACB41-AA99-4C2F-8ABF-BE5C390DCF94}" dt="2021-10-29T08:47:08.929" v="3125" actId="1076"/>
          <ac:picMkLst>
            <pc:docMk/>
            <pc:sldMk cId="3674648996" sldId="269"/>
            <ac:picMk id="15" creationId="{6E6818A4-0714-43DD-8E04-DAD5795411D2}"/>
          </ac:picMkLst>
        </pc:picChg>
        <pc:cxnChg chg="add del">
          <ac:chgData name="alix pillot" userId="c85001c2093bd0ff" providerId="LiveId" clId="{2CAACB41-AA99-4C2F-8ABF-BE5C390DCF94}" dt="2021-10-29T08:43:42.648" v="3102" actId="26606"/>
          <ac:cxnSpMkLst>
            <pc:docMk/>
            <pc:sldMk cId="3674648996" sldId="269"/>
            <ac:cxnSpMk id="63" creationId="{4A727C2E-6920-48AB-ACF5-251D5B91C797}"/>
          </ac:cxnSpMkLst>
        </pc:cxnChg>
        <pc:cxnChg chg="add del">
          <ac:chgData name="alix pillot" userId="c85001c2093bd0ff" providerId="LiveId" clId="{2CAACB41-AA99-4C2F-8ABF-BE5C390DCF94}" dt="2021-10-29T08:43:42.648" v="3102" actId="26606"/>
          <ac:cxnSpMkLst>
            <pc:docMk/>
            <pc:sldMk cId="3674648996" sldId="269"/>
            <ac:cxnSpMk id="67" creationId="{6C95FEEC-86B9-448D-9986-5E1C6064E076}"/>
          </ac:cxnSpMkLst>
        </pc:cxnChg>
        <pc:cxnChg chg="add del">
          <ac:chgData name="alix pillot" userId="c85001c2093bd0ff" providerId="LiveId" clId="{2CAACB41-AA99-4C2F-8ABF-BE5C390DCF94}" dt="2021-10-29T08:43:42.648" v="3102" actId="26606"/>
          <ac:cxnSpMkLst>
            <pc:docMk/>
            <pc:sldMk cId="3674648996" sldId="269"/>
            <ac:cxnSpMk id="69" creationId="{65B29B25-CC6E-4317-BE17-C17D211FDFBE}"/>
          </ac:cxnSpMkLst>
        </pc:cxnChg>
        <pc:cxnChg chg="add del">
          <ac:chgData name="alix pillot" userId="c85001c2093bd0ff" providerId="LiveId" clId="{2CAACB41-AA99-4C2F-8ABF-BE5C390DCF94}" dt="2021-10-29T08:43:42.648" v="3102" actId="26606"/>
          <ac:cxnSpMkLst>
            <pc:docMk/>
            <pc:sldMk cId="3674648996" sldId="269"/>
            <ac:cxnSpMk id="71" creationId="{99E1BA52-E54C-4899-AA06-453AF0E5E6DA}"/>
          </ac:cxnSpMkLst>
        </pc:cxnChg>
        <pc:cxnChg chg="add del">
          <ac:chgData name="alix pillot" userId="c85001c2093bd0ff" providerId="LiveId" clId="{2CAACB41-AA99-4C2F-8ABF-BE5C390DCF94}" dt="2021-10-29T08:43:42.648" v="3102" actId="26606"/>
          <ac:cxnSpMkLst>
            <pc:docMk/>
            <pc:sldMk cId="3674648996" sldId="269"/>
            <ac:cxnSpMk id="73" creationId="{DE34937D-2CAB-4D6E-B21F-36AAE9D5B1B1}"/>
          </ac:cxnSpMkLst>
        </pc:cxnChg>
        <pc:cxnChg chg="add del">
          <ac:chgData name="alix pillot" userId="c85001c2093bd0ff" providerId="LiveId" clId="{2CAACB41-AA99-4C2F-8ABF-BE5C390DCF94}" dt="2021-10-29T08:43:42.648" v="3102" actId="26606"/>
          <ac:cxnSpMkLst>
            <pc:docMk/>
            <pc:sldMk cId="3674648996" sldId="269"/>
            <ac:cxnSpMk id="75" creationId="{AD64C76B-F775-4262-8730-DDC4DAF00B49}"/>
          </ac:cxnSpMkLst>
        </pc:cxnChg>
        <pc:cxnChg chg="add del">
          <ac:chgData name="alix pillot" userId="c85001c2093bd0ff" providerId="LiveId" clId="{2CAACB41-AA99-4C2F-8ABF-BE5C390DCF94}" dt="2021-10-29T08:43:36.531" v="3097" actId="26606"/>
          <ac:cxnSpMkLst>
            <pc:docMk/>
            <pc:sldMk cId="3674648996" sldId="269"/>
            <ac:cxnSpMk id="88" creationId="{A3498FCE-610E-4B6F-873D-87F261E454BD}"/>
          </ac:cxnSpMkLst>
        </pc:cxnChg>
        <pc:cxnChg chg="add del">
          <ac:chgData name="alix pillot" userId="c85001c2093bd0ff" providerId="LiveId" clId="{2CAACB41-AA99-4C2F-8ABF-BE5C390DCF94}" dt="2021-10-29T08:43:36.531" v="3097" actId="26606"/>
          <ac:cxnSpMkLst>
            <pc:docMk/>
            <pc:sldMk cId="3674648996" sldId="269"/>
            <ac:cxnSpMk id="90" creationId="{ABA5BCE4-5E10-4A38-A6FD-6A4946E78034}"/>
          </ac:cxnSpMkLst>
        </pc:cxnChg>
        <pc:cxnChg chg="add del">
          <ac:chgData name="alix pillot" userId="c85001c2093bd0ff" providerId="LiveId" clId="{2CAACB41-AA99-4C2F-8ABF-BE5C390DCF94}" dt="2021-10-29T08:43:36.531" v="3097" actId="26606"/>
          <ac:cxnSpMkLst>
            <pc:docMk/>
            <pc:sldMk cId="3674648996" sldId="269"/>
            <ac:cxnSpMk id="92" creationId="{ED64EE27-1746-4D46-A866-AB6D1E7A6FA0}"/>
          </ac:cxnSpMkLst>
        </pc:cxnChg>
        <pc:cxnChg chg="add del">
          <ac:chgData name="alix pillot" userId="c85001c2093bd0ff" providerId="LiveId" clId="{2CAACB41-AA99-4C2F-8ABF-BE5C390DCF94}" dt="2021-10-29T08:43:36.531" v="3097" actId="26606"/>
          <ac:cxnSpMkLst>
            <pc:docMk/>
            <pc:sldMk cId="3674648996" sldId="269"/>
            <ac:cxnSpMk id="94" creationId="{A80F982C-89FD-4E0D-8A3A-212F4AF371D8}"/>
          </ac:cxnSpMkLst>
        </pc:cxnChg>
        <pc:cxnChg chg="add del">
          <ac:chgData name="alix pillot" userId="c85001c2093bd0ff" providerId="LiveId" clId="{2CAACB41-AA99-4C2F-8ABF-BE5C390DCF94}" dt="2021-10-29T08:43:39.241" v="3099" actId="26606"/>
          <ac:cxnSpMkLst>
            <pc:docMk/>
            <pc:sldMk cId="3674648996" sldId="269"/>
            <ac:cxnSpMk id="96" creationId="{D6E1D12F-3421-406D-92E4-B052F05578C5}"/>
          </ac:cxnSpMkLst>
        </pc:cxnChg>
        <pc:cxnChg chg="add del">
          <ac:chgData name="alix pillot" userId="c85001c2093bd0ff" providerId="LiveId" clId="{2CAACB41-AA99-4C2F-8ABF-BE5C390DCF94}" dt="2021-10-29T08:43:39.241" v="3099" actId="26606"/>
          <ac:cxnSpMkLst>
            <pc:docMk/>
            <pc:sldMk cId="3674648996" sldId="269"/>
            <ac:cxnSpMk id="98" creationId="{3A7E2960-357A-4EB9-BF32-41880DDA8F86}"/>
          </ac:cxnSpMkLst>
        </pc:cxnChg>
        <pc:cxnChg chg="add del">
          <ac:chgData name="alix pillot" userId="c85001c2093bd0ff" providerId="LiveId" clId="{2CAACB41-AA99-4C2F-8ABF-BE5C390DCF94}" dt="2021-10-29T08:43:39.241" v="3099" actId="26606"/>
          <ac:cxnSpMkLst>
            <pc:docMk/>
            <pc:sldMk cId="3674648996" sldId="269"/>
            <ac:cxnSpMk id="101" creationId="{A80F982C-89FD-4E0D-8A3A-212F4AF371D8}"/>
          </ac:cxnSpMkLst>
        </pc:cxnChg>
        <pc:cxnChg chg="add del">
          <ac:chgData name="alix pillot" userId="c85001c2093bd0ff" providerId="LiveId" clId="{2CAACB41-AA99-4C2F-8ABF-BE5C390DCF94}" dt="2021-10-29T08:43:39.241" v="3099" actId="26606"/>
          <ac:cxnSpMkLst>
            <pc:docMk/>
            <pc:sldMk cId="3674648996" sldId="269"/>
            <ac:cxnSpMk id="103" creationId="{A3498FCE-610E-4B6F-873D-87F261E454BD}"/>
          </ac:cxnSpMkLst>
        </pc:cxnChg>
        <pc:cxnChg chg="add del">
          <ac:chgData name="alix pillot" userId="c85001c2093bd0ff" providerId="LiveId" clId="{2CAACB41-AA99-4C2F-8ABF-BE5C390DCF94}" dt="2021-10-29T08:43:39.241" v="3099" actId="26606"/>
          <ac:cxnSpMkLst>
            <pc:docMk/>
            <pc:sldMk cId="3674648996" sldId="269"/>
            <ac:cxnSpMk id="104" creationId="{ABA5BCE4-5E10-4A38-A6FD-6A4946E78034}"/>
          </ac:cxnSpMkLst>
        </pc:cxnChg>
        <pc:cxnChg chg="add del">
          <ac:chgData name="alix pillot" userId="c85001c2093bd0ff" providerId="LiveId" clId="{2CAACB41-AA99-4C2F-8ABF-BE5C390DCF94}" dt="2021-10-29T08:43:39.241" v="3099" actId="26606"/>
          <ac:cxnSpMkLst>
            <pc:docMk/>
            <pc:sldMk cId="3674648996" sldId="269"/>
            <ac:cxnSpMk id="105" creationId="{ED64EE27-1746-4D46-A866-AB6D1E7A6FA0}"/>
          </ac:cxnSpMkLst>
        </pc:cxnChg>
        <pc:cxnChg chg="add">
          <ac:chgData name="alix pillot" userId="c85001c2093bd0ff" providerId="LiveId" clId="{2CAACB41-AA99-4C2F-8ABF-BE5C390DCF94}" dt="2021-10-29T08:46:56.637" v="3123" actId="26606"/>
          <ac:cxnSpMkLst>
            <pc:docMk/>
            <pc:sldMk cId="3674648996" sldId="269"/>
            <ac:cxnSpMk id="106" creationId="{AD64C76B-F775-4262-8730-DDC4DAF00B49}"/>
          </ac:cxnSpMkLst>
        </pc:cxnChg>
        <pc:cxnChg chg="add del">
          <ac:chgData name="alix pillot" userId="c85001c2093bd0ff" providerId="LiveId" clId="{2CAACB41-AA99-4C2F-8ABF-BE5C390DCF94}" dt="2021-10-29T08:43:42.632" v="3101" actId="26606"/>
          <ac:cxnSpMkLst>
            <pc:docMk/>
            <pc:sldMk cId="3674648996" sldId="269"/>
            <ac:cxnSpMk id="110" creationId="{A3498FCE-610E-4B6F-873D-87F261E454BD}"/>
          </ac:cxnSpMkLst>
        </pc:cxnChg>
        <pc:cxnChg chg="add del">
          <ac:chgData name="alix pillot" userId="c85001c2093bd0ff" providerId="LiveId" clId="{2CAACB41-AA99-4C2F-8ABF-BE5C390DCF94}" dt="2021-10-29T08:43:42.632" v="3101" actId="26606"/>
          <ac:cxnSpMkLst>
            <pc:docMk/>
            <pc:sldMk cId="3674648996" sldId="269"/>
            <ac:cxnSpMk id="111" creationId="{ABA5BCE4-5E10-4A38-A6FD-6A4946E78034}"/>
          </ac:cxnSpMkLst>
        </pc:cxnChg>
        <pc:cxnChg chg="add del">
          <ac:chgData name="alix pillot" userId="c85001c2093bd0ff" providerId="LiveId" clId="{2CAACB41-AA99-4C2F-8ABF-BE5C390DCF94}" dt="2021-10-29T08:43:42.632" v="3101" actId="26606"/>
          <ac:cxnSpMkLst>
            <pc:docMk/>
            <pc:sldMk cId="3674648996" sldId="269"/>
            <ac:cxnSpMk id="112" creationId="{ED64EE27-1746-4D46-A866-AB6D1E7A6FA0}"/>
          </ac:cxnSpMkLst>
        </pc:cxnChg>
        <pc:cxnChg chg="add del">
          <ac:chgData name="alix pillot" userId="c85001c2093bd0ff" providerId="LiveId" clId="{2CAACB41-AA99-4C2F-8ABF-BE5C390DCF94}" dt="2021-10-29T08:43:42.632" v="3101" actId="26606"/>
          <ac:cxnSpMkLst>
            <pc:docMk/>
            <pc:sldMk cId="3674648996" sldId="269"/>
            <ac:cxnSpMk id="113" creationId="{9C73023E-5921-4CFA-8015-65204F3ADE14}"/>
          </ac:cxnSpMkLst>
        </pc:cxnChg>
        <pc:cxnChg chg="add del">
          <ac:chgData name="alix pillot" userId="c85001c2093bd0ff" providerId="LiveId" clId="{2CAACB41-AA99-4C2F-8ABF-BE5C390DCF94}" dt="2021-10-29T08:43:42.632" v="3101" actId="26606"/>
          <ac:cxnSpMkLst>
            <pc:docMk/>
            <pc:sldMk cId="3674648996" sldId="269"/>
            <ac:cxnSpMk id="114" creationId="{8E4BF2E2-D6AB-46DD-AD21-8622A3324A7B}"/>
          </ac:cxnSpMkLst>
        </pc:cxnChg>
        <pc:cxnChg chg="add del">
          <ac:chgData name="alix pillot" userId="c85001c2093bd0ff" providerId="LiveId" clId="{2CAACB41-AA99-4C2F-8ABF-BE5C390DCF94}" dt="2021-10-29T08:43:42.632" v="3101" actId="26606"/>
          <ac:cxnSpMkLst>
            <pc:docMk/>
            <pc:sldMk cId="3674648996" sldId="269"/>
            <ac:cxnSpMk id="115" creationId="{A80F982C-89FD-4E0D-8A3A-212F4AF371D8}"/>
          </ac:cxnSpMkLst>
        </pc:cxnChg>
        <pc:cxnChg chg="add del">
          <ac:chgData name="alix pillot" userId="c85001c2093bd0ff" providerId="LiveId" clId="{2CAACB41-AA99-4C2F-8ABF-BE5C390DCF94}" dt="2021-10-29T08:44:48.245" v="3109" actId="26606"/>
          <ac:cxnSpMkLst>
            <pc:docMk/>
            <pc:sldMk cId="3674648996" sldId="269"/>
            <ac:cxnSpMk id="121" creationId="{A3498FCE-610E-4B6F-873D-87F261E454BD}"/>
          </ac:cxnSpMkLst>
        </pc:cxnChg>
        <pc:cxnChg chg="add del">
          <ac:chgData name="alix pillot" userId="c85001c2093bd0ff" providerId="LiveId" clId="{2CAACB41-AA99-4C2F-8ABF-BE5C390DCF94}" dt="2021-10-29T08:44:48.245" v="3109" actId="26606"/>
          <ac:cxnSpMkLst>
            <pc:docMk/>
            <pc:sldMk cId="3674648996" sldId="269"/>
            <ac:cxnSpMk id="122" creationId="{ABA5BCE4-5E10-4A38-A6FD-6A4946E78034}"/>
          </ac:cxnSpMkLst>
        </pc:cxnChg>
        <pc:cxnChg chg="add del">
          <ac:chgData name="alix pillot" userId="c85001c2093bd0ff" providerId="LiveId" clId="{2CAACB41-AA99-4C2F-8ABF-BE5C390DCF94}" dt="2021-10-29T08:44:48.245" v="3109" actId="26606"/>
          <ac:cxnSpMkLst>
            <pc:docMk/>
            <pc:sldMk cId="3674648996" sldId="269"/>
            <ac:cxnSpMk id="123" creationId="{ED64EE27-1746-4D46-A866-AB6D1E7A6FA0}"/>
          </ac:cxnSpMkLst>
        </pc:cxnChg>
        <pc:cxnChg chg="add del">
          <ac:chgData name="alix pillot" userId="c85001c2093bd0ff" providerId="LiveId" clId="{2CAACB41-AA99-4C2F-8ABF-BE5C390DCF94}" dt="2021-10-29T08:44:48.245" v="3109" actId="26606"/>
          <ac:cxnSpMkLst>
            <pc:docMk/>
            <pc:sldMk cId="3674648996" sldId="269"/>
            <ac:cxnSpMk id="124" creationId="{A80F982C-89FD-4E0D-8A3A-212F4AF371D8}"/>
          </ac:cxnSpMkLst>
        </pc:cxnChg>
        <pc:cxnChg chg="add del">
          <ac:chgData name="alix pillot" userId="c85001c2093bd0ff" providerId="LiveId" clId="{2CAACB41-AA99-4C2F-8ABF-BE5C390DCF94}" dt="2021-10-29T08:46:56.637" v="3123" actId="26606"/>
          <ac:cxnSpMkLst>
            <pc:docMk/>
            <pc:sldMk cId="3674648996" sldId="269"/>
            <ac:cxnSpMk id="135" creationId="{4A727C2E-6920-48AB-ACF5-251D5B91C797}"/>
          </ac:cxnSpMkLst>
        </pc:cxnChg>
        <pc:cxnChg chg="add del">
          <ac:chgData name="alix pillot" userId="c85001c2093bd0ff" providerId="LiveId" clId="{2CAACB41-AA99-4C2F-8ABF-BE5C390DCF94}" dt="2021-10-29T08:46:56.637" v="3123" actId="26606"/>
          <ac:cxnSpMkLst>
            <pc:docMk/>
            <pc:sldMk cId="3674648996" sldId="269"/>
            <ac:cxnSpMk id="139" creationId="{6C95FEEC-86B9-448D-9986-5E1C6064E076}"/>
          </ac:cxnSpMkLst>
        </pc:cxnChg>
        <pc:cxnChg chg="add del">
          <ac:chgData name="alix pillot" userId="c85001c2093bd0ff" providerId="LiveId" clId="{2CAACB41-AA99-4C2F-8ABF-BE5C390DCF94}" dt="2021-10-29T08:46:56.637" v="3123" actId="26606"/>
          <ac:cxnSpMkLst>
            <pc:docMk/>
            <pc:sldMk cId="3674648996" sldId="269"/>
            <ac:cxnSpMk id="141" creationId="{65B29B25-CC6E-4317-BE17-C17D211FDFBE}"/>
          </ac:cxnSpMkLst>
        </pc:cxnChg>
        <pc:cxnChg chg="add del">
          <ac:chgData name="alix pillot" userId="c85001c2093bd0ff" providerId="LiveId" clId="{2CAACB41-AA99-4C2F-8ABF-BE5C390DCF94}" dt="2021-10-29T08:46:56.637" v="3123" actId="26606"/>
          <ac:cxnSpMkLst>
            <pc:docMk/>
            <pc:sldMk cId="3674648996" sldId="269"/>
            <ac:cxnSpMk id="143" creationId="{99E1BA52-E54C-4899-AA06-453AF0E5E6DA}"/>
          </ac:cxnSpMkLst>
        </pc:cxnChg>
        <pc:cxnChg chg="add del">
          <ac:chgData name="alix pillot" userId="c85001c2093bd0ff" providerId="LiveId" clId="{2CAACB41-AA99-4C2F-8ABF-BE5C390DCF94}" dt="2021-10-29T08:46:56.637" v="3123" actId="26606"/>
          <ac:cxnSpMkLst>
            <pc:docMk/>
            <pc:sldMk cId="3674648996" sldId="269"/>
            <ac:cxnSpMk id="145" creationId="{DE34937D-2CAB-4D6E-B21F-36AAE9D5B1B1}"/>
          </ac:cxnSpMkLst>
        </pc:cxnChg>
        <pc:cxnChg chg="add del">
          <ac:chgData name="alix pillot" userId="c85001c2093bd0ff" providerId="LiveId" clId="{2CAACB41-AA99-4C2F-8ABF-BE5C390DCF94}" dt="2021-10-29T08:46:56.637" v="3123" actId="26606"/>
          <ac:cxnSpMkLst>
            <pc:docMk/>
            <pc:sldMk cId="3674648996" sldId="269"/>
            <ac:cxnSpMk id="147" creationId="{AD64C76B-F775-4262-8730-DDC4DAF00B49}"/>
          </ac:cxnSpMkLst>
        </pc:cxnChg>
        <pc:cxnChg chg="add del">
          <ac:chgData name="alix pillot" userId="c85001c2093bd0ff" providerId="LiveId" clId="{2CAACB41-AA99-4C2F-8ABF-BE5C390DCF94}" dt="2021-10-29T08:46:56.621" v="3122" actId="26606"/>
          <ac:cxnSpMkLst>
            <pc:docMk/>
            <pc:sldMk cId="3674648996" sldId="269"/>
            <ac:cxnSpMk id="152" creationId="{1E5A06E1-B163-4F48-92D6-135ADCB23251}"/>
          </ac:cxnSpMkLst>
        </pc:cxnChg>
        <pc:cxnChg chg="add del">
          <ac:chgData name="alix pillot" userId="c85001c2093bd0ff" providerId="LiveId" clId="{2CAACB41-AA99-4C2F-8ABF-BE5C390DCF94}" dt="2021-10-29T08:46:56.621" v="3122" actId="26606"/>
          <ac:cxnSpMkLst>
            <pc:docMk/>
            <pc:sldMk cId="3674648996" sldId="269"/>
            <ac:cxnSpMk id="153" creationId="{03623765-7BE6-4A63-BA38-E50FE9F1F31B}"/>
          </ac:cxnSpMkLst>
        </pc:cxnChg>
        <pc:cxnChg chg="add del">
          <ac:chgData name="alix pillot" userId="c85001c2093bd0ff" providerId="LiveId" clId="{2CAACB41-AA99-4C2F-8ABF-BE5C390DCF94}" dt="2021-10-29T08:46:56.621" v="3122" actId="26606"/>
          <ac:cxnSpMkLst>
            <pc:docMk/>
            <pc:sldMk cId="3674648996" sldId="269"/>
            <ac:cxnSpMk id="154" creationId="{5B18F6BF-9EB7-4E14-AC88-EFD02A603A78}"/>
          </ac:cxnSpMkLst>
        </pc:cxnChg>
        <pc:cxnChg chg="add del">
          <ac:chgData name="alix pillot" userId="c85001c2093bd0ff" providerId="LiveId" clId="{2CAACB41-AA99-4C2F-8ABF-BE5C390DCF94}" dt="2021-10-29T08:46:56.621" v="3122" actId="26606"/>
          <ac:cxnSpMkLst>
            <pc:docMk/>
            <pc:sldMk cId="3674648996" sldId="269"/>
            <ac:cxnSpMk id="155" creationId="{6DCD8CFE-38EB-497F-B4E7-3B5B72F89746}"/>
          </ac:cxnSpMkLst>
        </pc:cxnChg>
        <pc:cxnChg chg="add del">
          <ac:chgData name="alix pillot" userId="c85001c2093bd0ff" providerId="LiveId" clId="{2CAACB41-AA99-4C2F-8ABF-BE5C390DCF94}" dt="2021-10-29T08:46:56.621" v="3122" actId="26606"/>
          <ac:cxnSpMkLst>
            <pc:docMk/>
            <pc:sldMk cId="3674648996" sldId="269"/>
            <ac:cxnSpMk id="156" creationId="{BB780AD4-00DA-4264-900E-13F54CA5A801}"/>
          </ac:cxnSpMkLst>
        </pc:cxnChg>
        <pc:cxnChg chg="add del">
          <ac:chgData name="alix pillot" userId="c85001c2093bd0ff" providerId="LiveId" clId="{2CAACB41-AA99-4C2F-8ABF-BE5C390DCF94}" dt="2021-10-29T08:46:56.621" v="3122" actId="26606"/>
          <ac:cxnSpMkLst>
            <pc:docMk/>
            <pc:sldMk cId="3674648996" sldId="269"/>
            <ac:cxnSpMk id="157" creationId="{4CE8E3E4-7924-4C25-AABF-2E96E211F4FB}"/>
          </ac:cxnSpMkLst>
        </pc:cxnChg>
        <pc:cxnChg chg="add">
          <ac:chgData name="alix pillot" userId="c85001c2093bd0ff" providerId="LiveId" clId="{2CAACB41-AA99-4C2F-8ABF-BE5C390DCF94}" dt="2021-10-29T08:46:56.637" v="3123" actId="26606"/>
          <ac:cxnSpMkLst>
            <pc:docMk/>
            <pc:sldMk cId="3674648996" sldId="269"/>
            <ac:cxnSpMk id="162" creationId="{4A727C2E-6920-48AB-ACF5-251D5B91C797}"/>
          </ac:cxnSpMkLst>
        </pc:cxnChg>
        <pc:cxnChg chg="add">
          <ac:chgData name="alix pillot" userId="c85001c2093bd0ff" providerId="LiveId" clId="{2CAACB41-AA99-4C2F-8ABF-BE5C390DCF94}" dt="2021-10-29T08:46:56.637" v="3123" actId="26606"/>
          <ac:cxnSpMkLst>
            <pc:docMk/>
            <pc:sldMk cId="3674648996" sldId="269"/>
            <ac:cxnSpMk id="164" creationId="{6C95FEEC-86B9-448D-9986-5E1C6064E076}"/>
          </ac:cxnSpMkLst>
        </pc:cxnChg>
        <pc:cxnChg chg="add">
          <ac:chgData name="alix pillot" userId="c85001c2093bd0ff" providerId="LiveId" clId="{2CAACB41-AA99-4C2F-8ABF-BE5C390DCF94}" dt="2021-10-29T08:46:56.637" v="3123" actId="26606"/>
          <ac:cxnSpMkLst>
            <pc:docMk/>
            <pc:sldMk cId="3674648996" sldId="269"/>
            <ac:cxnSpMk id="165" creationId="{65B29B25-CC6E-4317-BE17-C17D211FDFBE}"/>
          </ac:cxnSpMkLst>
        </pc:cxnChg>
        <pc:cxnChg chg="add">
          <ac:chgData name="alix pillot" userId="c85001c2093bd0ff" providerId="LiveId" clId="{2CAACB41-AA99-4C2F-8ABF-BE5C390DCF94}" dt="2021-10-29T08:46:56.637" v="3123" actId="26606"/>
          <ac:cxnSpMkLst>
            <pc:docMk/>
            <pc:sldMk cId="3674648996" sldId="269"/>
            <ac:cxnSpMk id="166" creationId="{99E1BA52-E54C-4899-AA06-453AF0E5E6DA}"/>
          </ac:cxnSpMkLst>
        </pc:cxnChg>
        <pc:cxnChg chg="add">
          <ac:chgData name="alix pillot" userId="c85001c2093bd0ff" providerId="LiveId" clId="{2CAACB41-AA99-4C2F-8ABF-BE5C390DCF94}" dt="2021-10-29T08:46:56.637" v="3123" actId="26606"/>
          <ac:cxnSpMkLst>
            <pc:docMk/>
            <pc:sldMk cId="3674648996" sldId="269"/>
            <ac:cxnSpMk id="167" creationId="{DE34937D-2CAB-4D6E-B21F-36AAE9D5B1B1}"/>
          </ac:cxnSpMkLst>
        </pc:cxnChg>
      </pc:sldChg>
      <pc:sldChg chg="addSp delSp modSp add mod">
        <pc:chgData name="alix pillot" userId="c85001c2093bd0ff" providerId="LiveId" clId="{2CAACB41-AA99-4C2F-8ABF-BE5C390DCF94}" dt="2021-10-29T08:53:02.971" v="3164" actId="20577"/>
        <pc:sldMkLst>
          <pc:docMk/>
          <pc:sldMk cId="3664217701" sldId="270"/>
        </pc:sldMkLst>
        <pc:spChg chg="mod">
          <ac:chgData name="alix pillot" userId="c85001c2093bd0ff" providerId="LiveId" clId="{2CAACB41-AA99-4C2F-8ABF-BE5C390DCF94}" dt="2021-10-29T08:53:02.971" v="3164" actId="20577"/>
          <ac:spMkLst>
            <pc:docMk/>
            <pc:sldMk cId="3664217701" sldId="270"/>
            <ac:spMk id="3" creationId="{F938DB54-5051-474C-B955-DF4B33D4E45A}"/>
          </ac:spMkLst>
        </pc:spChg>
        <pc:spChg chg="del">
          <ac:chgData name="alix pillot" userId="c85001c2093bd0ff" providerId="LiveId" clId="{2CAACB41-AA99-4C2F-8ABF-BE5C390DCF94}" dt="2021-10-29T08:12:36.255" v="2422" actId="26606"/>
          <ac:spMkLst>
            <pc:docMk/>
            <pc:sldMk cId="3664217701" sldId="270"/>
            <ac:spMk id="36" creationId="{870F1165-C2FC-4313-ADED-D8514C00E1EE}"/>
          </ac:spMkLst>
        </pc:spChg>
        <pc:spChg chg="del">
          <ac:chgData name="alix pillot" userId="c85001c2093bd0ff" providerId="LiveId" clId="{2CAACB41-AA99-4C2F-8ABF-BE5C390DCF94}" dt="2021-10-29T08:12:36.255" v="2422" actId="26606"/>
          <ac:spMkLst>
            <pc:docMk/>
            <pc:sldMk cId="3664217701" sldId="270"/>
            <ac:spMk id="37" creationId="{3FD564DD-780E-4279-99FF-A16618E11908}"/>
          </ac:spMkLst>
        </pc:spChg>
        <pc:spChg chg="del">
          <ac:chgData name="alix pillot" userId="c85001c2093bd0ff" providerId="LiveId" clId="{2CAACB41-AA99-4C2F-8ABF-BE5C390DCF94}" dt="2021-10-29T08:12:36.255" v="2422" actId="26606"/>
          <ac:spMkLst>
            <pc:docMk/>
            <pc:sldMk cId="3664217701" sldId="270"/>
            <ac:spMk id="39" creationId="{F5BB14C7-B6E4-427D-AEAC-7A18D089F922}"/>
          </ac:spMkLst>
        </pc:spChg>
        <pc:spChg chg="add">
          <ac:chgData name="alix pillot" userId="c85001c2093bd0ff" providerId="LiveId" clId="{2CAACB41-AA99-4C2F-8ABF-BE5C390DCF94}" dt="2021-10-29T08:12:36.255" v="2422" actId="26606"/>
          <ac:spMkLst>
            <pc:docMk/>
            <pc:sldMk cId="3664217701" sldId="270"/>
            <ac:spMk id="47" creationId="{870F1165-C2FC-4313-ADED-D8514C00E1EE}"/>
          </ac:spMkLst>
        </pc:spChg>
        <pc:spChg chg="add">
          <ac:chgData name="alix pillot" userId="c85001c2093bd0ff" providerId="LiveId" clId="{2CAACB41-AA99-4C2F-8ABF-BE5C390DCF94}" dt="2021-10-29T08:12:36.255" v="2422" actId="26606"/>
          <ac:spMkLst>
            <pc:docMk/>
            <pc:sldMk cId="3664217701" sldId="270"/>
            <ac:spMk id="49" creationId="{3FD564DD-780E-4279-99FF-A16618E11908}"/>
          </ac:spMkLst>
        </pc:spChg>
        <pc:spChg chg="add">
          <ac:chgData name="alix pillot" userId="c85001c2093bd0ff" providerId="LiveId" clId="{2CAACB41-AA99-4C2F-8ABF-BE5C390DCF94}" dt="2021-10-29T08:12:36.255" v="2422" actId="26606"/>
          <ac:spMkLst>
            <pc:docMk/>
            <pc:sldMk cId="3664217701" sldId="270"/>
            <ac:spMk id="53" creationId="{F5BB14C7-B6E4-427D-AEAC-7A18D089F922}"/>
          </ac:spMkLst>
        </pc:spChg>
        <pc:picChg chg="add del mod">
          <ac:chgData name="alix pillot" userId="c85001c2093bd0ff" providerId="LiveId" clId="{2CAACB41-AA99-4C2F-8ABF-BE5C390DCF94}" dt="2021-10-29T08:11:09.474" v="2414" actId="478"/>
          <ac:picMkLst>
            <pc:docMk/>
            <pc:sldMk cId="3664217701" sldId="270"/>
            <ac:picMk id="5" creationId="{3FAC4B56-8FCB-461C-AB9E-4C505A61135C}"/>
          </ac:picMkLst>
        </pc:picChg>
        <pc:picChg chg="add mod ord modCrop">
          <ac:chgData name="alix pillot" userId="c85001c2093bd0ff" providerId="LiveId" clId="{2CAACB41-AA99-4C2F-8ABF-BE5C390DCF94}" dt="2021-10-29T08:32:05.896" v="3055" actId="14100"/>
          <ac:picMkLst>
            <pc:docMk/>
            <pc:sldMk cId="3664217701" sldId="270"/>
            <ac:picMk id="8" creationId="{5C866AC3-9015-4702-B924-0DA4E0972D75}"/>
          </ac:picMkLst>
        </pc:picChg>
        <pc:picChg chg="del">
          <ac:chgData name="alix pillot" userId="c85001c2093bd0ff" providerId="LiveId" clId="{2CAACB41-AA99-4C2F-8ABF-BE5C390DCF94}" dt="2021-10-29T08:10:22.514" v="2411" actId="478"/>
          <ac:picMkLst>
            <pc:docMk/>
            <pc:sldMk cId="3664217701" sldId="270"/>
            <ac:picMk id="9" creationId="{B1C95F68-F310-43DA-BE5D-42219ECF1CE1}"/>
          </ac:picMkLst>
        </pc:picChg>
        <pc:cxnChg chg="del">
          <ac:chgData name="alix pillot" userId="c85001c2093bd0ff" providerId="LiveId" clId="{2CAACB41-AA99-4C2F-8ABF-BE5C390DCF94}" dt="2021-10-29T08:12:36.255" v="2422" actId="26606"/>
          <ac:cxnSpMkLst>
            <pc:docMk/>
            <pc:sldMk cId="3664217701" sldId="270"/>
            <ac:cxnSpMk id="38" creationId="{ABAD74CF-CB22-463B-9031-D3BE16111B9B}"/>
          </ac:cxnSpMkLst>
        </pc:cxnChg>
        <pc:cxnChg chg="del">
          <ac:chgData name="alix pillot" userId="c85001c2093bd0ff" providerId="LiveId" clId="{2CAACB41-AA99-4C2F-8ABF-BE5C390DCF94}" dt="2021-10-29T08:12:36.255" v="2422" actId="26606"/>
          <ac:cxnSpMkLst>
            <pc:docMk/>
            <pc:sldMk cId="3664217701" sldId="270"/>
            <ac:cxnSpMk id="40" creationId="{82B589D1-AB2D-469C-960E-40C719BA8281}"/>
          </ac:cxnSpMkLst>
        </pc:cxnChg>
        <pc:cxnChg chg="del">
          <ac:chgData name="alix pillot" userId="c85001c2093bd0ff" providerId="LiveId" clId="{2CAACB41-AA99-4C2F-8ABF-BE5C390DCF94}" dt="2021-10-29T08:12:36.255" v="2422" actId="26606"/>
          <ac:cxnSpMkLst>
            <pc:docMk/>
            <pc:sldMk cId="3664217701" sldId="270"/>
            <ac:cxnSpMk id="41" creationId="{055BC9DE-F4C7-4F1F-833F-C0E20531FBC7}"/>
          </ac:cxnSpMkLst>
        </pc:cxnChg>
        <pc:cxnChg chg="del">
          <ac:chgData name="alix pillot" userId="c85001c2093bd0ff" providerId="LiveId" clId="{2CAACB41-AA99-4C2F-8ABF-BE5C390DCF94}" dt="2021-10-29T08:12:36.255" v="2422" actId="26606"/>
          <ac:cxnSpMkLst>
            <pc:docMk/>
            <pc:sldMk cId="3664217701" sldId="270"/>
            <ac:cxnSpMk id="42" creationId="{E95C7366-6A36-4307-81CE-FBD79DFF0980}"/>
          </ac:cxnSpMkLst>
        </pc:cxnChg>
        <pc:cxnChg chg="add">
          <ac:chgData name="alix pillot" userId="c85001c2093bd0ff" providerId="LiveId" clId="{2CAACB41-AA99-4C2F-8ABF-BE5C390DCF94}" dt="2021-10-29T08:12:36.255" v="2422" actId="26606"/>
          <ac:cxnSpMkLst>
            <pc:docMk/>
            <pc:sldMk cId="3664217701" sldId="270"/>
            <ac:cxnSpMk id="51" creationId="{ABAD74CF-CB22-463B-9031-D3BE16111B9B}"/>
          </ac:cxnSpMkLst>
        </pc:cxnChg>
        <pc:cxnChg chg="add">
          <ac:chgData name="alix pillot" userId="c85001c2093bd0ff" providerId="LiveId" clId="{2CAACB41-AA99-4C2F-8ABF-BE5C390DCF94}" dt="2021-10-29T08:12:36.255" v="2422" actId="26606"/>
          <ac:cxnSpMkLst>
            <pc:docMk/>
            <pc:sldMk cId="3664217701" sldId="270"/>
            <ac:cxnSpMk id="55" creationId="{82B589D1-AB2D-469C-960E-40C719BA8281}"/>
          </ac:cxnSpMkLst>
        </pc:cxnChg>
        <pc:cxnChg chg="add">
          <ac:chgData name="alix pillot" userId="c85001c2093bd0ff" providerId="LiveId" clId="{2CAACB41-AA99-4C2F-8ABF-BE5C390DCF94}" dt="2021-10-29T08:12:36.255" v="2422" actId="26606"/>
          <ac:cxnSpMkLst>
            <pc:docMk/>
            <pc:sldMk cId="3664217701" sldId="270"/>
            <ac:cxnSpMk id="57" creationId="{055BC9DE-F4C7-4F1F-833F-C0E20531FBC7}"/>
          </ac:cxnSpMkLst>
        </pc:cxnChg>
        <pc:cxnChg chg="add">
          <ac:chgData name="alix pillot" userId="c85001c2093bd0ff" providerId="LiveId" clId="{2CAACB41-AA99-4C2F-8ABF-BE5C390DCF94}" dt="2021-10-29T08:12:36.255" v="2422" actId="26606"/>
          <ac:cxnSpMkLst>
            <pc:docMk/>
            <pc:sldMk cId="3664217701" sldId="270"/>
            <ac:cxnSpMk id="59" creationId="{E95C7366-6A36-4307-81CE-FBD79DFF0980}"/>
          </ac:cxnSpMkLst>
        </pc:cxnChg>
      </pc:sldChg>
      <pc:sldChg chg="addSp delSp modSp add mod">
        <pc:chgData name="alix pillot" userId="c85001c2093bd0ff" providerId="LiveId" clId="{2CAACB41-AA99-4C2F-8ABF-BE5C390DCF94}" dt="2021-10-29T08:52:51.946" v="3159" actId="20577"/>
        <pc:sldMkLst>
          <pc:docMk/>
          <pc:sldMk cId="3641283165" sldId="271"/>
        </pc:sldMkLst>
        <pc:spChg chg="mod">
          <ac:chgData name="alix pillot" userId="c85001c2093bd0ff" providerId="LiveId" clId="{2CAACB41-AA99-4C2F-8ABF-BE5C390DCF94}" dt="2021-10-29T08:52:51.946" v="3159" actId="20577"/>
          <ac:spMkLst>
            <pc:docMk/>
            <pc:sldMk cId="3641283165" sldId="271"/>
            <ac:spMk id="3" creationId="{F938DB54-5051-474C-B955-DF4B33D4E45A}"/>
          </ac:spMkLst>
        </pc:spChg>
        <pc:picChg chg="add mod modCrop">
          <ac:chgData name="alix pillot" userId="c85001c2093bd0ff" providerId="LiveId" clId="{2CAACB41-AA99-4C2F-8ABF-BE5C390DCF94}" dt="2021-10-29T08:29:08.871" v="2795" actId="14100"/>
          <ac:picMkLst>
            <pc:docMk/>
            <pc:sldMk cId="3641283165" sldId="271"/>
            <ac:picMk id="5" creationId="{5446047A-F1F9-4ED9-8686-9D424CF70769}"/>
          </ac:picMkLst>
        </pc:picChg>
        <pc:picChg chg="del">
          <ac:chgData name="alix pillot" userId="c85001c2093bd0ff" providerId="LiveId" clId="{2CAACB41-AA99-4C2F-8ABF-BE5C390DCF94}" dt="2021-10-29T08:22:14.396" v="2567" actId="478"/>
          <ac:picMkLst>
            <pc:docMk/>
            <pc:sldMk cId="3641283165" sldId="271"/>
            <ac:picMk id="8" creationId="{81298A18-DEE8-4CEA-AD05-0DAE945B858D}"/>
          </ac:picMkLst>
        </pc:picChg>
        <pc:picChg chg="del">
          <ac:chgData name="alix pillot" userId="c85001c2093bd0ff" providerId="LiveId" clId="{2CAACB41-AA99-4C2F-8ABF-BE5C390DCF94}" dt="2021-10-29T08:22:16.803" v="2568" actId="478"/>
          <ac:picMkLst>
            <pc:docMk/>
            <pc:sldMk cId="3641283165" sldId="271"/>
            <ac:picMk id="9" creationId="{4E2943E1-C505-4E7B-B01E-38C16578A46B}"/>
          </ac:picMkLst>
        </pc:picChg>
        <pc:picChg chg="add mod modCrop">
          <ac:chgData name="alix pillot" userId="c85001c2093bd0ff" providerId="LiveId" clId="{2CAACB41-AA99-4C2F-8ABF-BE5C390DCF94}" dt="2021-10-29T08:26:05.526" v="2774" actId="1076"/>
          <ac:picMkLst>
            <pc:docMk/>
            <pc:sldMk cId="3641283165" sldId="271"/>
            <ac:picMk id="16" creationId="{CB136E2F-F795-4C82-930E-788E7CA42D2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784DA-E3E0-4099-8BC4-1813584CD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5" y="800100"/>
            <a:ext cx="8447314" cy="3314694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1BD63B-9405-4E42-9E2F-07573F9B15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6415" y="4909459"/>
            <a:ext cx="8292874" cy="914395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8D03A-9A11-476C-B52A-593F3C019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A0168-EB40-45AF-89A1-87DE0A55FFC6}" type="datetime1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50CD1-7906-4885-9A4D-B764220DD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ECA96-1AD5-41FE-AB5C-68ABD6522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09E39A-DA3F-4BDC-A89A-6545C1DD3721}"/>
              </a:ext>
            </a:extLst>
          </p:cNvPr>
          <p:cNvCxnSpPr>
            <a:cxnSpLocks/>
          </p:cNvCxnSpPr>
          <p:nvPr/>
        </p:nvCxnSpPr>
        <p:spPr>
          <a:xfrm>
            <a:off x="360154" y="460266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95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B4882-AC48-4F1E-837D-E154BEEDC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439"/>
            <a:ext cx="9613106" cy="128288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FD34B7-C335-425E-BF89-DB1A0C2353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914525"/>
            <a:ext cx="9613106" cy="3883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63754-C885-4DC6-962D-C861267B6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68F-747D-436A-B5BB-2EBC3ED499E4}" type="datetime1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C9693-03CD-4EBD-A3D7-BE310CD5F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BBD01-5E50-4FF1-A1D6-B24B7B75E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614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EA1D39-AB23-4CEE-BBAA-55B29415D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78644"/>
            <a:ext cx="1912144" cy="52720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C20688-FA9B-4ABD-9E9E-C7EADE949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2" y="578643"/>
            <a:ext cx="7943848" cy="52720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B1A6B-AE19-4BD4-AE49-43E78CC0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8DC11-9E39-40A0-B3DC-E3F2AD04A616}" type="datetime1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62144-27EE-4CE0-B167-F5DBA41B3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A40B2-EFB0-47EA-878B-6405E1DC1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46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2BEE8-2E4A-4A4A-833E-89D8D794E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1241944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6CFDA-CDBF-4B24-9EC3-827F540F7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08595"/>
            <a:ext cx="9527275" cy="36439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5871D-4A14-4A17-A0ED-7DDA7752B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BD654-899B-4DAF-93B9-1CBCAB5F6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F7FCA-B968-443D-90A7-E0F3C6D64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F5CC56-CBE8-4152-AD5E-982DD286AA28}"/>
              </a:ext>
            </a:extLst>
          </p:cNvPr>
          <p:cNvCxnSpPr>
            <a:cxnSpLocks/>
          </p:cNvCxnSpPr>
          <p:nvPr/>
        </p:nvCxnSpPr>
        <p:spPr>
          <a:xfrm>
            <a:off x="386707" y="19050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43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895B8-786F-418B-9367-52B195268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3426"/>
            <a:ext cx="8840344" cy="348904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CF574-9044-4964-B6AE-A3983D595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18488"/>
            <a:ext cx="8840344" cy="900772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2A109-E9F9-428E-858A-38375BF1D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05506-6815-4E0E-B1DE-ECA35C2016DF}" type="datetime1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9BA6F-665B-4D62-84D1-23E03428C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1A2D7-4390-4B51-90D4-900EAAB13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895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166EE-5127-48B4-A6F6-F5F6B38DB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7828"/>
            <a:ext cx="9578683" cy="99060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7B8A9-5914-49F9-8E0E-C8723C5339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2057407"/>
            <a:ext cx="4318906" cy="3725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7D0C2-CAEA-4E31-8FA6-D866315DF6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69577" y="2057407"/>
            <a:ext cx="4405746" cy="37251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E5DE2-0BD6-45B3-BDB1-675BA058B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E85F7-A724-48A4-9D33-CEBC5174E865}" type="datetime1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622B7-97C1-4C72-BCA9-290DC716F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57BEE3-B3AE-45B6-924A-08ABC9518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10397D-8A25-4307-B58D-8DE617EFD26D}"/>
              </a:ext>
            </a:extLst>
          </p:cNvPr>
          <p:cNvCxnSpPr>
            <a:cxnSpLocks/>
          </p:cNvCxnSpPr>
          <p:nvPr/>
        </p:nvCxnSpPr>
        <p:spPr>
          <a:xfrm>
            <a:off x="375523" y="176040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747697-5C57-4DA6-8ED6-CAB14CDD220A}"/>
              </a:ext>
            </a:extLst>
          </p:cNvPr>
          <p:cNvCxnSpPr>
            <a:cxnSpLocks/>
          </p:cNvCxnSpPr>
          <p:nvPr/>
        </p:nvCxnSpPr>
        <p:spPr>
          <a:xfrm>
            <a:off x="5563342" y="1752600"/>
            <a:ext cx="0" cy="430010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096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22296-2B01-4044-AD7B-497BAC8AE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09600"/>
            <a:ext cx="10515600" cy="95149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F08880-DE5D-4299-BAC3-D45377C49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989859"/>
            <a:ext cx="4381644" cy="602671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A655D-7A3A-4BA5-B82A-744276BE2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713126"/>
            <a:ext cx="4381644" cy="31213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037933-BDAC-4317-9B7E-E30CF0B42E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0530" y="1989859"/>
            <a:ext cx="4487137" cy="602671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A5878F-AE56-4F8C-A84A-A8534180DE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50531" y="2713127"/>
            <a:ext cx="4487136" cy="31213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FF249A-9D93-4A8E-9284-5AB19AC0A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06E7A-BDD3-46A3-BEE2-EB821F9236B4}" type="datetime1">
              <a:rPr lang="en-US" smtClean="0"/>
              <a:t>11/3/2021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563883-9438-44C9-877E-EC771D1B3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5ED3CC-D7BA-43BD-973A-B09921FED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4B03ADF-AEED-49C1-9CF7-7749387E2A4F}"/>
              </a:ext>
            </a:extLst>
          </p:cNvPr>
          <p:cNvCxnSpPr>
            <a:cxnSpLocks/>
          </p:cNvCxnSpPr>
          <p:nvPr/>
        </p:nvCxnSpPr>
        <p:spPr>
          <a:xfrm>
            <a:off x="378503" y="17526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5345CA-2FC8-42B9-85F7-84F77724D011}"/>
              </a:ext>
            </a:extLst>
          </p:cNvPr>
          <p:cNvCxnSpPr>
            <a:cxnSpLocks/>
          </p:cNvCxnSpPr>
          <p:nvPr/>
        </p:nvCxnSpPr>
        <p:spPr>
          <a:xfrm>
            <a:off x="5563342" y="1752600"/>
            <a:ext cx="0" cy="430010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733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8770-E2EE-4C9B-9F89-128DAC66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116" y="703687"/>
            <a:ext cx="9406190" cy="17225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1CE391-8E22-4716-8A8B-C39BA61A7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1540C-9440-4E7A-B71A-BEFEE06869E3}" type="datetime1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6C042F-179F-4DBC-80B7-34B89EA27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86EA4-4BE5-4D17-A1DC-196FEA972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767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649B6B-2C1C-452D-9F93-BD9A6F2B0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8DDB-88AC-4039-B59C-B05DC4C9C16C}" type="datetime1">
              <a:rPr lang="en-US" smtClean="0"/>
              <a:t>11/3/2021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7CA8ED-78AC-4474-8874-E4C424297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0B764-0B68-4801-ADE7-93105912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767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E717A-ED7D-43FE-881F-9407FF220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97476"/>
            <a:ext cx="3932237" cy="169371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FE954-332E-4D66-AFFD-A15389A76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597475"/>
            <a:ext cx="5140180" cy="526357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15CDA-9FC3-4F17-963C-DD9E226ECC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91194"/>
            <a:ext cx="3932237" cy="357779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C30BE-8EE8-4A41-B20E-ACEFC980C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2ABFB-60E7-4BA1-866A-7059F058065B}" type="datetime1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4B6719-F550-42EF-B377-8E41A46D0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7A6636-5EF9-499C-A3A0-3021812D0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879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038CB-27F1-47CF-B05A-CC0688301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59822"/>
            <a:ext cx="3932237" cy="165215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9C67EA-3155-4708-9B86-D7B2B54FC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03687"/>
            <a:ext cx="5212917" cy="49690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434F1-C813-4E9B-98A4-B0B372CE27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26277"/>
            <a:ext cx="3932237" cy="324642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2A0B8-75E7-465D-84CB-BC9C3FB2F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4112F-55F4-4776-A323-7418930321C8}" type="datetime1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879C9-B751-43BD-8B27-FA18290E1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1998FB-27B9-46E5-90E3-09B108B0E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23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FBA68A5-A7C7-4D91-AB95-6E0B6FFD87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F93EBF-655A-4373-ADBE-9606BFA94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439"/>
            <a:ext cx="9485160" cy="12828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F2994-4D2E-43BB-9D9B-117ED94AB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91757"/>
            <a:ext cx="9485163" cy="3706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28926-9DF1-4A3E-8B81-2191D6F75E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2" y="6140304"/>
            <a:ext cx="3154896" cy="287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300" baseline="0">
                <a:solidFill>
                  <a:schemeClr val="accent1"/>
                </a:solidFill>
              </a:defRPr>
            </a:lvl1pPr>
          </a:lstStyle>
          <a:p>
            <a:fld id="{CFBEA57F-793F-4683-BD8A-741FD4B89154}" type="datetime1">
              <a:rPr lang="en-US" smtClean="0"/>
              <a:t>11/3/2021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1BD4F-CE83-48A3-9683-19CF03C0A5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233562" y="257852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1" cap="all" spc="3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94939-09B3-4A6E-88F8-4D923A56D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1701" y="5672706"/>
            <a:ext cx="951908" cy="7546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fld id="{81D2C36F-4504-47C0-B82F-A167342A2754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4051E3-92B2-42FC-BB3D-372E4A614439}"/>
              </a:ext>
            </a:extLst>
          </p:cNvPr>
          <p:cNvSpPr/>
          <p:nvPr/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</a:extLst>
          </p:cNvPr>
          <p:cNvCxnSpPr>
            <a:cxnSpLocks/>
          </p:cNvCxnSpPr>
          <p:nvPr/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A478A1-0B34-4F2B-88FA-CF47551E5DF9}"/>
              </a:ext>
            </a:extLst>
          </p:cNvPr>
          <p:cNvCxnSpPr>
            <a:cxnSpLocks/>
          </p:cNvCxnSpPr>
          <p:nvPr/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132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4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7468962-6189-43AD-BB02-A6F88AD0E5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BF2E68D-E9CA-4A00-AE2B-17BCDFABC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locs hexagonaux blancs à contour 3D">
            <a:extLst>
              <a:ext uri="{FF2B5EF4-FFF2-40B4-BE49-F238E27FC236}">
                <a16:creationId xmlns:a16="http://schemas.microsoft.com/office/drawing/2014/main" id="{86CC3E93-D6D6-4A80-A29A-76FFB0AE0C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13887" b="1844"/>
          <a:stretch/>
        </p:blipFill>
        <p:spPr>
          <a:xfrm>
            <a:off x="20" y="-4069"/>
            <a:ext cx="1219198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7ED5AF8-C436-4527-B6F4-669115224F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8693" y="838200"/>
            <a:ext cx="7941155" cy="3531847"/>
          </a:xfrm>
        </p:spPr>
        <p:txBody>
          <a:bodyPr anchor="t">
            <a:normAutofit/>
          </a:bodyPr>
          <a:lstStyle/>
          <a:p>
            <a:r>
              <a:rPr lang="fr-FR" dirty="0"/>
              <a:t>Formation Open Classroom (OC) - développement web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5D6DC79-23F4-4461-9C4D-4EDAEB9CD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8692" y="5227093"/>
            <a:ext cx="8701087" cy="596761"/>
          </a:xfrm>
        </p:spPr>
        <p:txBody>
          <a:bodyPr>
            <a:normAutofit/>
          </a:bodyPr>
          <a:lstStyle/>
          <a:p>
            <a:r>
              <a:rPr lang="fr-FR" dirty="0"/>
              <a:t>Soutenance projet 2 – Alix Pillot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E1304CE-399E-4EFB-AC6F-CA3ABE76C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B346787-55AA-410B-9763-FB4DF19D5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74228F0-C94A-49D1-98AF-F8C229FF0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49911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C5F0E5C-AB75-49D9-8D9B-727A524E4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409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70F1165-C2FC-4313-ADED-D8514C00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D564DD-780E-4279-99FF-A16618E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25B9D37-B4E0-4A92-BD13-F039A91D1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729988"/>
          </a:xfrm>
        </p:spPr>
        <p:txBody>
          <a:bodyPr anchor="ctr">
            <a:normAutofit/>
          </a:bodyPr>
          <a:lstStyle/>
          <a:p>
            <a:r>
              <a:rPr lang="fr-FR" dirty="0"/>
              <a:t>2/Version responsive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38DB54-5051-474C-B955-DF4B33D4E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10830"/>
            <a:ext cx="3375210" cy="419454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fr-FR" b="1" dirty="0"/>
              <a:t>Etape 1 – Ajouts des media </a:t>
            </a:r>
            <a:r>
              <a:rPr lang="fr-FR" b="1" dirty="0" err="1"/>
              <a:t>queries</a:t>
            </a:r>
            <a:r>
              <a:rPr lang="fr-FR" b="1" dirty="0"/>
              <a:t> :</a:t>
            </a:r>
          </a:p>
          <a:p>
            <a:pPr algn="just">
              <a:lnSpc>
                <a:spcPct val="130000"/>
              </a:lnSpc>
            </a:pPr>
            <a:r>
              <a:rPr lang="fr-FR" dirty="0" err="1"/>
              <a:t>Medias</a:t>
            </a:r>
            <a:r>
              <a:rPr lang="fr-FR" dirty="0"/>
              <a:t> </a:t>
            </a:r>
            <a:r>
              <a:rPr lang="fr-FR" dirty="0" err="1"/>
              <a:t>queries</a:t>
            </a:r>
            <a:r>
              <a:rPr lang="fr-FR" dirty="0"/>
              <a:t> pour centrer la zone recherche pour </a:t>
            </a:r>
            <a:r>
              <a:rPr lang="fr-FR" dirty="0" err="1"/>
              <a:t>Ipad</a:t>
            </a:r>
            <a:endParaRPr lang="fr-FR" dirty="0"/>
          </a:p>
          <a:p>
            <a:pPr algn="just">
              <a:lnSpc>
                <a:spcPct val="130000"/>
              </a:lnSpc>
            </a:pPr>
            <a:endParaRPr lang="fr-FR" dirty="0"/>
          </a:p>
          <a:p>
            <a:pPr algn="just">
              <a:lnSpc>
                <a:spcPct val="130000"/>
              </a:lnSpc>
            </a:pPr>
            <a:r>
              <a:rPr lang="fr-FR" dirty="0" err="1"/>
              <a:t>Medias</a:t>
            </a:r>
            <a:r>
              <a:rPr lang="fr-FR" dirty="0"/>
              <a:t> </a:t>
            </a:r>
            <a:r>
              <a:rPr lang="fr-FR" dirty="0" err="1"/>
              <a:t>queries</a:t>
            </a:r>
            <a:r>
              <a:rPr lang="fr-FR" dirty="0"/>
              <a:t> pour petites résolutions : </a:t>
            </a:r>
            <a:r>
              <a:rPr lang="en-US" b="0" dirty="0">
                <a:effectLst/>
                <a:latin typeface="Consolas" panose="020B0609020204030204" pitchFamily="49" charset="0"/>
              </a:rPr>
              <a:t>@media all and (</a:t>
            </a:r>
            <a:r>
              <a:rPr lang="en-US" b="0" i="1" dirty="0">
                <a:effectLst/>
                <a:latin typeface="Consolas" panose="020B0609020204030204" pitchFamily="49" charset="0"/>
              </a:rPr>
              <a:t>max-width</a:t>
            </a:r>
            <a:r>
              <a:rPr lang="en-US" b="0" dirty="0">
                <a:effectLst/>
                <a:latin typeface="Consolas" panose="020B0609020204030204" pitchFamily="49" charset="0"/>
              </a:rPr>
              <a:t>: 480px)</a:t>
            </a:r>
            <a:endParaRPr lang="fr-FR" dirty="0"/>
          </a:p>
          <a:p>
            <a:pPr>
              <a:lnSpc>
                <a:spcPct val="130000"/>
              </a:lnSpc>
            </a:pPr>
            <a:endParaRPr lang="fr-FR" sz="1100" dirty="0"/>
          </a:p>
          <a:p>
            <a:pPr>
              <a:lnSpc>
                <a:spcPct val="130000"/>
              </a:lnSpc>
            </a:pPr>
            <a:endParaRPr lang="fr-FR" sz="1100" dirty="0"/>
          </a:p>
          <a:p>
            <a:pPr>
              <a:lnSpc>
                <a:spcPct val="130000"/>
              </a:lnSpc>
            </a:pPr>
            <a:endParaRPr lang="fr-FR" sz="1100" dirty="0"/>
          </a:p>
          <a:p>
            <a:pPr>
              <a:lnSpc>
                <a:spcPct val="130000"/>
              </a:lnSpc>
            </a:pPr>
            <a:endParaRPr lang="fr-FR" sz="11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1298A18-DEE8-4CEA-AD05-0DAE945B85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33" t="44093" r="1818" b="27904"/>
          <a:stretch/>
        </p:blipFill>
        <p:spPr>
          <a:xfrm>
            <a:off x="5045340" y="1712451"/>
            <a:ext cx="5630350" cy="1200246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95A89D-E88A-47E0-87CE-24A2F03175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/>
              <a:pPr>
                <a:spcAft>
                  <a:spcPts val="600"/>
                </a:spcAft>
              </a:pPr>
              <a:t>11/3/2021</a:t>
            </a:fld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BAD74CF-CB22-463B-9031-D3BE16111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ACBFECC-F8C7-4DBD-B768-1256B902D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2900" y="257810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Soutenance projet 2 - Alix PILLOT</a:t>
            </a:r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40C5D7-86D0-4A64-9B2B-C1F07A8E4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BB14C7-B6E4-427D-AEAC-7A18D089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B589D1-AB2D-469C-960E-40C719BA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55BC9DE-F4C7-4F1F-833F-C0E20531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1377869"/>
            <a:ext cx="0" cy="466956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95C7366-6A36-4307-81CE-FBD79DFF0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371600"/>
            <a:ext cx="1038095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4E2943E1-C505-4E7B-B01E-38C16578A4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93" t="19870" r="-6919" b="25429"/>
          <a:stretch/>
        </p:blipFill>
        <p:spPr>
          <a:xfrm>
            <a:off x="5045339" y="3529667"/>
            <a:ext cx="6189467" cy="232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62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70F1165-C2FC-4313-ADED-D8514C00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D564DD-780E-4279-99FF-A16618E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25B9D37-B4E0-4A92-BD13-F039A91D1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729988"/>
          </a:xfrm>
        </p:spPr>
        <p:txBody>
          <a:bodyPr anchor="ctr">
            <a:normAutofit/>
          </a:bodyPr>
          <a:lstStyle/>
          <a:p>
            <a:r>
              <a:rPr lang="fr-FR" dirty="0"/>
              <a:t>2/Version responsive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38DB54-5051-474C-B955-DF4B33D4E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2" y="1464466"/>
            <a:ext cx="3930573" cy="4340911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fr-FR" b="1" dirty="0"/>
              <a:t>Etape 2 – Ajustement des marges et des éléments :</a:t>
            </a:r>
          </a:p>
          <a:p>
            <a:pPr>
              <a:lnSpc>
                <a:spcPct val="130000"/>
              </a:lnSpc>
            </a:pPr>
            <a:r>
              <a:rPr lang="fr-FR" dirty="0"/>
              <a:t>Utilisation des % et des px sur les hauteurs/largeurs, marges/</a:t>
            </a:r>
            <a:r>
              <a:rPr lang="fr-FR" dirty="0" err="1"/>
              <a:t>padding</a:t>
            </a:r>
            <a:r>
              <a:rPr lang="fr-FR" dirty="0"/>
              <a:t> pour une meilleure adaptation au mobile (</a:t>
            </a:r>
            <a:r>
              <a:rPr lang="fr-FR" dirty="0" err="1"/>
              <a:t>yc</a:t>
            </a:r>
            <a:r>
              <a:rPr lang="fr-FR" dirty="0"/>
              <a:t> images)</a:t>
            </a:r>
          </a:p>
          <a:p>
            <a:pPr>
              <a:lnSpc>
                <a:spcPct val="130000"/>
              </a:lnSpc>
            </a:pPr>
            <a:endParaRPr lang="fr-FR" dirty="0"/>
          </a:p>
          <a:p>
            <a:pPr>
              <a:lnSpc>
                <a:spcPct val="130000"/>
              </a:lnSpc>
            </a:pPr>
            <a:r>
              <a:rPr lang="fr-FR" dirty="0"/>
              <a:t>Intégration de nouvelles div dans le HTML pour adapter le menu de navigation</a:t>
            </a:r>
          </a:p>
          <a:p>
            <a:pPr>
              <a:lnSpc>
                <a:spcPct val="130000"/>
              </a:lnSpc>
            </a:pPr>
            <a:endParaRPr lang="fr-FR" sz="1100" dirty="0"/>
          </a:p>
          <a:p>
            <a:pPr>
              <a:lnSpc>
                <a:spcPct val="130000"/>
              </a:lnSpc>
            </a:pPr>
            <a:endParaRPr lang="fr-FR" sz="1100" dirty="0"/>
          </a:p>
          <a:p>
            <a:pPr>
              <a:lnSpc>
                <a:spcPct val="130000"/>
              </a:lnSpc>
            </a:pPr>
            <a:endParaRPr lang="fr-FR" sz="1100" dirty="0"/>
          </a:p>
          <a:p>
            <a:pPr>
              <a:lnSpc>
                <a:spcPct val="130000"/>
              </a:lnSpc>
            </a:pPr>
            <a:endParaRPr lang="fr-FR" sz="110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95A89D-E88A-47E0-87CE-24A2F03175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/>
              <a:pPr>
                <a:spcAft>
                  <a:spcPts val="600"/>
                </a:spcAft>
              </a:pPr>
              <a:t>11/3/2021</a:t>
            </a:fld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BAD74CF-CB22-463B-9031-D3BE16111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ACBFECC-F8C7-4DBD-B768-1256B902D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2900" y="257810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Soutenance projet 2 - Alix PILLOT</a:t>
            </a:r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40C5D7-86D0-4A64-9B2B-C1F07A8E4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BB14C7-B6E4-427D-AEAC-7A18D089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B589D1-AB2D-469C-960E-40C719BA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55BC9DE-F4C7-4F1F-833F-C0E20531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1377869"/>
            <a:ext cx="0" cy="466956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95C7366-6A36-4307-81CE-FBD79DFF0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371600"/>
            <a:ext cx="1038095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CB136E2F-F795-4C82-930E-788E7CA42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93" t="20799" r="-6919" b="25429"/>
          <a:stretch/>
        </p:blipFill>
        <p:spPr>
          <a:xfrm>
            <a:off x="4842070" y="1495027"/>
            <a:ext cx="6189467" cy="277657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446047A-F1F9-4ED9-8686-9D424CF707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20" t="40215" r="11683" b="39550"/>
          <a:stretch/>
        </p:blipFill>
        <p:spPr>
          <a:xfrm>
            <a:off x="4759304" y="4513659"/>
            <a:ext cx="5916392" cy="138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83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9" name="Rectangle 87">
            <a:extLst>
              <a:ext uri="{FF2B5EF4-FFF2-40B4-BE49-F238E27FC236}">
                <a16:creationId xmlns:a16="http://schemas.microsoft.com/office/drawing/2014/main" id="{A6F16E74-3365-4789-B97F-4F2FE6787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89">
            <a:extLst>
              <a:ext uri="{FF2B5EF4-FFF2-40B4-BE49-F238E27FC236}">
                <a16:creationId xmlns:a16="http://schemas.microsoft.com/office/drawing/2014/main" id="{42E53988-7613-4C2E-81FD-F9C05C633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25B9D37-B4E0-4A92-BD13-F039A91D1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03687"/>
            <a:ext cx="9464387" cy="918631"/>
          </a:xfrm>
        </p:spPr>
        <p:txBody>
          <a:bodyPr>
            <a:normAutofit/>
          </a:bodyPr>
          <a:lstStyle/>
          <a:p>
            <a:r>
              <a:rPr lang="fr-FR" dirty="0"/>
              <a:t>2/Version responsive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38DB54-5051-474C-B955-DF4B33D4E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0306"/>
            <a:ext cx="3389671" cy="32335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/>
              <a:t>Etape 3 – Affichage des résultats dans les navigateurs Firefox et Google Chrome :</a:t>
            </a:r>
          </a:p>
          <a:p>
            <a:endParaRPr lang="fr-FR" dirty="0"/>
          </a:p>
        </p:txBody>
      </p:sp>
      <p:sp useBgFill="1">
        <p:nvSpPr>
          <p:cNvPr id="161" name="Rectangle 91">
            <a:extLst>
              <a:ext uri="{FF2B5EF4-FFF2-40B4-BE49-F238E27FC236}">
                <a16:creationId xmlns:a16="http://schemas.microsoft.com/office/drawing/2014/main" id="{49CF8FC2-6B51-4DBF-B768-CFDBE808E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3158" y="1907554"/>
            <a:ext cx="6065538" cy="41252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47DE04F-BDE0-4EC2-950F-85814D6955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12" t="1649" r="58948" b="6263"/>
          <a:stretch/>
        </p:blipFill>
        <p:spPr>
          <a:xfrm>
            <a:off x="5987535" y="2136194"/>
            <a:ext cx="476251" cy="158748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348985C-A65C-4EEF-8ADF-A2D569860B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358" t="6684" r="39128" b="18925"/>
          <a:stretch/>
        </p:blipFill>
        <p:spPr>
          <a:xfrm>
            <a:off x="8761708" y="4224317"/>
            <a:ext cx="778247" cy="158748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A80F1C1-1207-4A26-975F-4885E4F6F0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151" t="6262" r="57584" b="4984"/>
          <a:stretch/>
        </p:blipFill>
        <p:spPr>
          <a:xfrm>
            <a:off x="5945715" y="4181599"/>
            <a:ext cx="559891" cy="161900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E6818A4-0714-43DD-8E04-DAD579541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950" t="6536" r="38567" b="6064"/>
          <a:stretch/>
        </p:blipFill>
        <p:spPr>
          <a:xfrm>
            <a:off x="8785305" y="2184920"/>
            <a:ext cx="707470" cy="1619001"/>
          </a:xfrm>
          <a:prstGeom prst="rect">
            <a:avLst/>
          </a:prstGeom>
        </p:spPr>
      </p:pic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ACBFECC-F8C7-4DBD-B768-1256B902D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2900" y="257810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Soutenance projet 2 - Alix PILLOT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95A89D-E88A-47E0-87CE-24A2F03175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/>
              <a:pPr>
                <a:spcAft>
                  <a:spcPts val="600"/>
                </a:spcAft>
              </a:pPr>
              <a:t>11/3/2021</a:t>
            </a:fld>
            <a:endParaRPr lang="en-US"/>
          </a:p>
        </p:txBody>
      </p:sp>
      <p:cxnSp>
        <p:nvCxnSpPr>
          <p:cNvPr id="162" name="Straight Connector 93">
            <a:extLst>
              <a:ext uri="{FF2B5EF4-FFF2-40B4-BE49-F238E27FC236}">
                <a16:creationId xmlns:a16="http://schemas.microsoft.com/office/drawing/2014/main" id="{4A727C2E-6920-48AB-ACF5-251D5B91C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40C5D7-86D0-4A64-9B2B-C1F07A8E4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163" name="Rectangle 95">
            <a:extLst>
              <a:ext uri="{FF2B5EF4-FFF2-40B4-BE49-F238E27FC236}">
                <a16:creationId xmlns:a16="http://schemas.microsoft.com/office/drawing/2014/main" id="{B4B94F9D-3AFE-40F8-A0BC-CC3ABE675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Connector 97">
            <a:extLst>
              <a:ext uri="{FF2B5EF4-FFF2-40B4-BE49-F238E27FC236}">
                <a16:creationId xmlns:a16="http://schemas.microsoft.com/office/drawing/2014/main" id="{6C95FEEC-86B9-448D-9986-5E1C6064E0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533" y="1901960"/>
            <a:ext cx="10389062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99">
            <a:extLst>
              <a:ext uri="{FF2B5EF4-FFF2-40B4-BE49-F238E27FC236}">
                <a16:creationId xmlns:a16="http://schemas.microsoft.com/office/drawing/2014/main" id="{65B29B25-CC6E-4317-BE17-C17D211FD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01">
            <a:extLst>
              <a:ext uri="{FF2B5EF4-FFF2-40B4-BE49-F238E27FC236}">
                <a16:creationId xmlns:a16="http://schemas.microsoft.com/office/drawing/2014/main" id="{99E1BA52-E54C-4899-AA06-453AF0E5E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1897626"/>
            <a:ext cx="0" cy="4149811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03">
            <a:extLst>
              <a:ext uri="{FF2B5EF4-FFF2-40B4-BE49-F238E27FC236}">
                <a16:creationId xmlns:a16="http://schemas.microsoft.com/office/drawing/2014/main" id="{DE34937D-2CAB-4D6E-B21F-36AAE9D5B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3158" y="3952320"/>
            <a:ext cx="6068683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D64C76B-F775-4262-8730-DDC4DAF00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715290" y="1907554"/>
            <a:ext cx="0" cy="414243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648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067343-D515-4FA6-A6F1-A1C6AA522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Plateforme de réservation </a:t>
            </a:r>
            <a:r>
              <a:rPr lang="fr-FR" b="1" dirty="0" err="1"/>
              <a:t>Reservia</a:t>
            </a:r>
            <a:endParaRPr lang="fr-FR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0AFF86-DA60-4BDD-875C-AB32B9778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Objectifs de la présentation :</a:t>
            </a:r>
          </a:p>
          <a:p>
            <a:r>
              <a:rPr lang="fr-FR" b="1" dirty="0"/>
              <a:t>1/ Retour sur découpage/intégration de la maquette desktop : méthodologie et choix effectués</a:t>
            </a:r>
          </a:p>
          <a:p>
            <a:r>
              <a:rPr lang="fr-FR" b="1" dirty="0"/>
              <a:t>2/ Elaboration version responsive: méthodologie et choix effectués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521B2FA-7973-40CC-8435-A973A486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b="1" smtClean="0"/>
              <a:t>11/3/2021</a:t>
            </a:fld>
            <a:endParaRPr lang="en-US" b="1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C1CAC82-F38B-4AA9-A224-D3003CB50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6"/>
            <a:ext cx="4114800" cy="365125"/>
          </a:xfrm>
        </p:spPr>
        <p:txBody>
          <a:bodyPr/>
          <a:lstStyle/>
          <a:p>
            <a:r>
              <a:rPr lang="en-US" dirty="0"/>
              <a:t>Soutenance projet 2 - Alix PILLOT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BE56135-CF60-4986-9D83-88E4A71C0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89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3">
            <a:extLst>
              <a:ext uri="{FF2B5EF4-FFF2-40B4-BE49-F238E27FC236}">
                <a16:creationId xmlns:a16="http://schemas.microsoft.com/office/drawing/2014/main" id="{870F1165-C2FC-4313-ADED-D8514C00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5">
            <a:extLst>
              <a:ext uri="{FF2B5EF4-FFF2-40B4-BE49-F238E27FC236}">
                <a16:creationId xmlns:a16="http://schemas.microsoft.com/office/drawing/2014/main" id="{3FD564DD-780E-4279-99FF-A16618E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25B9D37-B4E0-4A92-BD13-F039A91D1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76" y="627796"/>
            <a:ext cx="5377524" cy="1035929"/>
          </a:xfrm>
        </p:spPr>
        <p:txBody>
          <a:bodyPr anchor="ctr">
            <a:normAutofit fontScale="90000"/>
          </a:bodyPr>
          <a:lstStyle/>
          <a:p>
            <a:br>
              <a:rPr lang="fr-FR" sz="3400" dirty="0"/>
            </a:br>
            <a:r>
              <a:rPr lang="fr-FR" sz="3400" dirty="0"/>
              <a:t>1/Découpage maquette (</a:t>
            </a:r>
            <a:r>
              <a:rPr lang="fr-FR" sz="3600" b="1" dirty="0"/>
              <a:t>Desktop first)</a:t>
            </a:r>
            <a:br>
              <a:rPr lang="fr-FR" sz="3600" b="1" dirty="0"/>
            </a:br>
            <a:endParaRPr lang="fr-FR" sz="34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38DB54-5051-474C-B955-DF4B33D4E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037" y="2216205"/>
            <a:ext cx="5224488" cy="3272405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fr-FR" sz="1500" b="1" dirty="0"/>
              <a:t>Etape 1 : Attribution des balises sémantiques sur la maquette proposée : </a:t>
            </a:r>
          </a:p>
          <a:p>
            <a:pPr>
              <a:lnSpc>
                <a:spcPct val="130000"/>
              </a:lnSpc>
            </a:pPr>
            <a:r>
              <a:rPr lang="fr-FR" sz="1500" dirty="0"/>
              <a:t>Utilisation des balises Header/ Section/ Article / </a:t>
            </a:r>
            <a:r>
              <a:rPr lang="fr-FR" sz="1500" dirty="0" err="1"/>
              <a:t>Aside</a:t>
            </a:r>
            <a:r>
              <a:rPr lang="fr-FR" sz="1500" dirty="0"/>
              <a:t>/ </a:t>
            </a:r>
            <a:r>
              <a:rPr lang="fr-FR" sz="1500" dirty="0" err="1"/>
              <a:t>Footer</a:t>
            </a:r>
            <a:r>
              <a:rPr lang="fr-FR" sz="1500" dirty="0"/>
              <a:t> /div class pour éléments spécifiques à mettre en forme</a:t>
            </a:r>
          </a:p>
          <a:p>
            <a:pPr marL="0" indent="0" algn="l" fontAlgn="base">
              <a:buNone/>
            </a:pPr>
            <a:r>
              <a:rPr lang="fr-FR" sz="1500" dirty="0"/>
              <a:t>=&gt; Facilite l’indexation des pages par les moteurs de recherche</a:t>
            </a:r>
          </a:p>
          <a:p>
            <a:pPr marL="0" indent="0">
              <a:lnSpc>
                <a:spcPct val="130000"/>
              </a:lnSpc>
              <a:buNone/>
            </a:pPr>
            <a:endParaRPr lang="fr-FR" sz="1500" dirty="0"/>
          </a:p>
          <a:p>
            <a:pPr>
              <a:lnSpc>
                <a:spcPct val="130000"/>
              </a:lnSpc>
            </a:pPr>
            <a:endParaRPr lang="fr-FR" sz="15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600DA76-DA6E-4E66-A037-F1D4C6DFB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165" y="709165"/>
            <a:ext cx="3227158" cy="5003346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95A89D-E88A-47E0-87CE-24A2F03175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/>
              <a:pPr>
                <a:spcAft>
                  <a:spcPts val="600"/>
                </a:spcAft>
              </a:pPr>
              <a:t>11/3/2021</a:t>
            </a:fld>
            <a:endParaRPr lang="en-US"/>
          </a:p>
        </p:txBody>
      </p:sp>
      <p:cxnSp>
        <p:nvCxnSpPr>
          <p:cNvPr id="30" name="Straight Connector 17">
            <a:extLst>
              <a:ext uri="{FF2B5EF4-FFF2-40B4-BE49-F238E27FC236}">
                <a16:creationId xmlns:a16="http://schemas.microsoft.com/office/drawing/2014/main" id="{ABAD74CF-CB22-463B-9031-D3BE16111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ACBFECC-F8C7-4DBD-B768-1256B902D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2900" y="257810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Soutenance projet 2 - Alix PILLOT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40C5D7-86D0-4A64-9B2B-C1F07A8E4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31" name="Rectangle 19">
            <a:extLst>
              <a:ext uri="{FF2B5EF4-FFF2-40B4-BE49-F238E27FC236}">
                <a16:creationId xmlns:a16="http://schemas.microsoft.com/office/drawing/2014/main" id="{F5BB14C7-B6E4-427D-AEAC-7A18D089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21">
            <a:extLst>
              <a:ext uri="{FF2B5EF4-FFF2-40B4-BE49-F238E27FC236}">
                <a16:creationId xmlns:a16="http://schemas.microsoft.com/office/drawing/2014/main" id="{055BC9DE-F4C7-4F1F-833F-C0E20531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8900" y="329704"/>
            <a:ext cx="0" cy="5701553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23">
            <a:extLst>
              <a:ext uri="{FF2B5EF4-FFF2-40B4-BE49-F238E27FC236}">
                <a16:creationId xmlns:a16="http://schemas.microsoft.com/office/drawing/2014/main" id="{E95C7366-6A36-4307-81CE-FBD79DFF0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905000"/>
            <a:ext cx="6071156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25">
            <a:extLst>
              <a:ext uri="{FF2B5EF4-FFF2-40B4-BE49-F238E27FC236}">
                <a16:creationId xmlns:a16="http://schemas.microsoft.com/office/drawing/2014/main" id="{82B589D1-AB2D-469C-960E-40C719BA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401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38">
            <a:extLst>
              <a:ext uri="{FF2B5EF4-FFF2-40B4-BE49-F238E27FC236}">
                <a16:creationId xmlns:a16="http://schemas.microsoft.com/office/drawing/2014/main" id="{870F1165-C2FC-4313-ADED-D8514C00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40">
            <a:extLst>
              <a:ext uri="{FF2B5EF4-FFF2-40B4-BE49-F238E27FC236}">
                <a16:creationId xmlns:a16="http://schemas.microsoft.com/office/drawing/2014/main" id="{3FD564DD-780E-4279-99FF-A16618E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25B9D37-B4E0-4A92-BD13-F039A91D1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729988"/>
          </a:xfrm>
        </p:spPr>
        <p:txBody>
          <a:bodyPr anchor="ctr">
            <a:normAutofit/>
          </a:bodyPr>
          <a:lstStyle/>
          <a:p>
            <a:r>
              <a:rPr lang="fr-FR"/>
              <a:t>1/Découpage maquette Desktop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38DB54-5051-474C-B955-DF4B33D4E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2" y="1905000"/>
            <a:ext cx="3584758" cy="3767706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fr-FR" sz="1500" b="1" dirty="0"/>
              <a:t>Etape 2 : Elaboration du fichier HTML sur VS code :</a:t>
            </a:r>
          </a:p>
          <a:p>
            <a:pPr>
              <a:lnSpc>
                <a:spcPct val="130000"/>
              </a:lnSpc>
            </a:pPr>
            <a:r>
              <a:rPr lang="fr-FR" sz="1500" dirty="0"/>
              <a:t>Préparation d’un dossier spécifique avec images séparées</a:t>
            </a:r>
          </a:p>
          <a:p>
            <a:pPr>
              <a:lnSpc>
                <a:spcPct val="130000"/>
              </a:lnSpc>
            </a:pPr>
            <a:r>
              <a:rPr lang="fr-FR" sz="1500" dirty="0"/>
              <a:t>Intégration des liens google font et icones Font </a:t>
            </a:r>
            <a:r>
              <a:rPr lang="fr-FR" sz="1500" dirty="0" err="1"/>
              <a:t>Awesome</a:t>
            </a:r>
            <a:r>
              <a:rPr lang="fr-FR" sz="1500" dirty="0"/>
              <a:t> (création kit spécifique)</a:t>
            </a:r>
          </a:p>
          <a:p>
            <a:pPr>
              <a:lnSpc>
                <a:spcPct val="130000"/>
              </a:lnSpc>
            </a:pPr>
            <a:r>
              <a:rPr lang="fr-FR" sz="1500" dirty="0"/>
              <a:t>Rédaction page HTML avec attribution des class plutôt que ID pour permettre réutilisation des éléments dans le CSS</a:t>
            </a:r>
          </a:p>
          <a:p>
            <a:pPr>
              <a:lnSpc>
                <a:spcPct val="130000"/>
              </a:lnSpc>
            </a:pPr>
            <a:endParaRPr lang="fr-FR" sz="15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78052D4-A4AD-4774-BAD0-5F90CAF75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401" y="1610830"/>
            <a:ext cx="5624943" cy="4334633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95A89D-E88A-47E0-87CE-24A2F03175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/>
              <a:pPr>
                <a:spcAft>
                  <a:spcPts val="600"/>
                </a:spcAft>
              </a:pPr>
              <a:t>11/3/2021</a:t>
            </a:fld>
            <a:endParaRPr lang="en-US"/>
          </a:p>
        </p:txBody>
      </p:sp>
      <p:cxnSp>
        <p:nvCxnSpPr>
          <p:cNvPr id="55" name="Straight Connector 42">
            <a:extLst>
              <a:ext uri="{FF2B5EF4-FFF2-40B4-BE49-F238E27FC236}">
                <a16:creationId xmlns:a16="http://schemas.microsoft.com/office/drawing/2014/main" id="{ABAD74CF-CB22-463B-9031-D3BE16111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ACBFECC-F8C7-4DBD-B768-1256B902D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2900" y="257810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Soutenance projet 2 - Alix PILLOT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40C5D7-86D0-4A64-9B2B-C1F07A8E4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56" name="Rectangle 44">
            <a:extLst>
              <a:ext uri="{FF2B5EF4-FFF2-40B4-BE49-F238E27FC236}">
                <a16:creationId xmlns:a16="http://schemas.microsoft.com/office/drawing/2014/main" id="{F5BB14C7-B6E4-427D-AEAC-7A18D089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46">
            <a:extLst>
              <a:ext uri="{FF2B5EF4-FFF2-40B4-BE49-F238E27FC236}">
                <a16:creationId xmlns:a16="http://schemas.microsoft.com/office/drawing/2014/main" id="{82B589D1-AB2D-469C-960E-40C719BA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48">
            <a:extLst>
              <a:ext uri="{FF2B5EF4-FFF2-40B4-BE49-F238E27FC236}">
                <a16:creationId xmlns:a16="http://schemas.microsoft.com/office/drawing/2014/main" id="{055BC9DE-F4C7-4F1F-833F-C0E20531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1377869"/>
            <a:ext cx="0" cy="466956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0">
            <a:extLst>
              <a:ext uri="{FF2B5EF4-FFF2-40B4-BE49-F238E27FC236}">
                <a16:creationId xmlns:a16="http://schemas.microsoft.com/office/drawing/2014/main" id="{E95C7366-6A36-4307-81CE-FBD79DFF0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371600"/>
            <a:ext cx="1038095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997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1">
            <a:extLst>
              <a:ext uri="{FF2B5EF4-FFF2-40B4-BE49-F238E27FC236}">
                <a16:creationId xmlns:a16="http://schemas.microsoft.com/office/drawing/2014/main" id="{870F1165-C2FC-4313-ADED-D8514C00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id="{3FD564DD-780E-4279-99FF-A16618E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25B9D37-B4E0-4A92-BD13-F039A91D1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729988"/>
          </a:xfrm>
        </p:spPr>
        <p:txBody>
          <a:bodyPr anchor="ctr">
            <a:normAutofit/>
          </a:bodyPr>
          <a:lstStyle/>
          <a:p>
            <a:r>
              <a:rPr lang="fr-FR" dirty="0"/>
              <a:t>1/Découpage maquette Desktop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38DB54-5051-474C-B955-DF4B33D4E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417" y="1905000"/>
            <a:ext cx="3923911" cy="37677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/>
              <a:t>Etape 3 : Création d’un repository sur Git Hub et clonage via VS code pour effectuer régulièrement des commit :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03FE6A3-EE2B-413F-B628-90BACBEFD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927" y="1650633"/>
            <a:ext cx="5429733" cy="4061871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95A89D-E88A-47E0-87CE-24A2F03175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/>
              <a:pPr>
                <a:spcAft>
                  <a:spcPts val="600"/>
                </a:spcAft>
              </a:pPr>
              <a:t>11/3/2021</a:t>
            </a:fld>
            <a:endParaRPr lang="en-US"/>
          </a:p>
        </p:txBody>
      </p:sp>
      <p:cxnSp>
        <p:nvCxnSpPr>
          <p:cNvPr id="28" name="Straight Connector 15">
            <a:extLst>
              <a:ext uri="{FF2B5EF4-FFF2-40B4-BE49-F238E27FC236}">
                <a16:creationId xmlns:a16="http://schemas.microsoft.com/office/drawing/2014/main" id="{ABAD74CF-CB22-463B-9031-D3BE16111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ACBFECC-F8C7-4DBD-B768-1256B902D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2900" y="257810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Soutenance projet 2 - Alix PILLOT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40C5D7-86D0-4A64-9B2B-C1F07A8E4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29" name="Rectangle 17">
            <a:extLst>
              <a:ext uri="{FF2B5EF4-FFF2-40B4-BE49-F238E27FC236}">
                <a16:creationId xmlns:a16="http://schemas.microsoft.com/office/drawing/2014/main" id="{F5BB14C7-B6E4-427D-AEAC-7A18D089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19">
            <a:extLst>
              <a:ext uri="{FF2B5EF4-FFF2-40B4-BE49-F238E27FC236}">
                <a16:creationId xmlns:a16="http://schemas.microsoft.com/office/drawing/2014/main" id="{82B589D1-AB2D-469C-960E-40C719BA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21">
            <a:extLst>
              <a:ext uri="{FF2B5EF4-FFF2-40B4-BE49-F238E27FC236}">
                <a16:creationId xmlns:a16="http://schemas.microsoft.com/office/drawing/2014/main" id="{055BC9DE-F4C7-4F1F-833F-C0E20531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1377869"/>
            <a:ext cx="0" cy="466956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23">
            <a:extLst>
              <a:ext uri="{FF2B5EF4-FFF2-40B4-BE49-F238E27FC236}">
                <a16:creationId xmlns:a16="http://schemas.microsoft.com/office/drawing/2014/main" id="{E95C7366-6A36-4307-81CE-FBD79DFF0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371600"/>
            <a:ext cx="1038095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711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870F1165-C2FC-4313-ADED-D8514C00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FD564DD-780E-4279-99FF-A16618E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25B9D37-B4E0-4A92-BD13-F039A91D1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1241944"/>
          </a:xfrm>
        </p:spPr>
        <p:txBody>
          <a:bodyPr>
            <a:normAutofit/>
          </a:bodyPr>
          <a:lstStyle/>
          <a:p>
            <a:r>
              <a:rPr lang="fr-FR" dirty="0"/>
              <a:t>1/Découpage maquette Desktop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38DB54-5051-474C-B955-DF4B33D4E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418" y="2400303"/>
            <a:ext cx="4049871" cy="3352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/>
              <a:t>Etape 4 : Rédaction du fichier CSS </a:t>
            </a:r>
          </a:p>
          <a:p>
            <a:r>
              <a:rPr lang="fr-FR" dirty="0"/>
              <a:t>  Regroupement des propriétés similaires sur plusieurs éléments </a:t>
            </a:r>
          </a:p>
          <a:p>
            <a:r>
              <a:rPr lang="fr-FR" dirty="0"/>
              <a:t>Utilisation de </a:t>
            </a:r>
            <a:r>
              <a:rPr lang="fr-FR" dirty="0" err="1"/>
              <a:t>Flexbox</a:t>
            </a:r>
            <a:r>
              <a:rPr lang="fr-FR" dirty="0"/>
              <a:t> pour agencement des éléments sous forme de blocs dans les conteneurs</a:t>
            </a:r>
          </a:p>
          <a:p>
            <a:pPr marL="0" indent="0">
              <a:buNone/>
            </a:pPr>
            <a:endParaRPr lang="fr-FR" b="1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6AE15ED-9A8C-4DD0-9B1B-AD57106AEF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574" b="-3"/>
          <a:stretch/>
        </p:blipFill>
        <p:spPr>
          <a:xfrm>
            <a:off x="4688736" y="1905000"/>
            <a:ext cx="6054352" cy="4142428"/>
          </a:xfrm>
          <a:prstGeom prst="rect">
            <a:avLst/>
          </a:prstGeom>
        </p:spPr>
      </p:pic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ACBFECC-F8C7-4DBD-B768-1256B902D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2900" y="257810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Soutenance projet 2 - Alix PILLOT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95A89D-E88A-47E0-87CE-24A2F03175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/>
              <a:pPr>
                <a:spcAft>
                  <a:spcPts val="600"/>
                </a:spcAft>
              </a:pPr>
              <a:t>11/3/2021</a:t>
            </a:fld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BAD74CF-CB22-463B-9031-D3BE16111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40C5D7-86D0-4A64-9B2B-C1F07A8E4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5BB14C7-B6E4-427D-AEAC-7A18D089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2B589D1-AB2D-469C-960E-40C719BA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55BC9DE-F4C7-4F1F-833F-C0E20531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1905000"/>
            <a:ext cx="0" cy="4142431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95C7366-6A36-4307-81CE-FBD79DFF0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905000"/>
            <a:ext cx="1038095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197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A6F16E74-3365-4789-B97F-4F2FE6787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2E53988-7613-4C2E-81FD-F9C05C633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25B9D37-B4E0-4A92-BD13-F039A91D1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03687"/>
            <a:ext cx="9464387" cy="918631"/>
          </a:xfrm>
        </p:spPr>
        <p:txBody>
          <a:bodyPr>
            <a:normAutofit/>
          </a:bodyPr>
          <a:lstStyle/>
          <a:p>
            <a:r>
              <a:rPr lang="fr-FR" dirty="0"/>
              <a:t>1/Découpage maquette Desktop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38DB54-5051-474C-B955-DF4B33D4E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0306"/>
            <a:ext cx="3242733" cy="3233572"/>
          </a:xfrm>
        </p:spPr>
        <p:txBody>
          <a:bodyPr>
            <a:normAutofit/>
          </a:bodyPr>
          <a:lstStyle/>
          <a:p>
            <a:r>
              <a:rPr lang="fr-FR" b="1" dirty="0"/>
              <a:t>Etape 5 – Affichage des résultats dans les navigateurs Firefox et Google Chrome :</a:t>
            </a:r>
          </a:p>
          <a:p>
            <a:endParaRPr lang="fr-FR" dirty="0"/>
          </a:p>
        </p:txBody>
      </p: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49CF8FC2-6B51-4DBF-B768-CFDBE808E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3158" y="1907554"/>
            <a:ext cx="6065538" cy="41252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FF0C587-51D8-4AA0-99D8-BB237834F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294" y="2013527"/>
            <a:ext cx="2832278" cy="179039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49BE422-9029-417F-9500-0E56247CC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590" y="4109761"/>
            <a:ext cx="2598445" cy="184480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4BAC8C0-9784-4EF1-8D36-AA8CDC9B4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923" y="4109761"/>
            <a:ext cx="2701123" cy="184480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DFE5644-B075-4031-995B-DB85F6D742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453" y="2009028"/>
            <a:ext cx="2716301" cy="1785851"/>
          </a:xfrm>
          <a:prstGeom prst="rect">
            <a:avLst/>
          </a:prstGeom>
        </p:spPr>
      </p:pic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ACBFECC-F8C7-4DBD-B768-1256B902D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2900" y="257810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Soutenance projet 2 - Alix PILLOT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95A89D-E88A-47E0-87CE-24A2F03175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/>
              <a:pPr>
                <a:spcAft>
                  <a:spcPts val="600"/>
                </a:spcAft>
              </a:pPr>
              <a:t>11/3/2021</a:t>
            </a:fld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A727C2E-6920-48AB-ACF5-251D5B91C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40C5D7-86D0-4A64-9B2B-C1F07A8E4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4B94F9D-3AFE-40F8-A0BC-CC3ABE675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C95FEEC-86B9-448D-9986-5E1C6064E0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533" y="1901960"/>
            <a:ext cx="10389062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5B29B25-CC6E-4317-BE17-C17D211FD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9E1BA52-E54C-4899-AA06-453AF0E5E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1897626"/>
            <a:ext cx="0" cy="4149811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E34937D-2CAB-4D6E-B21F-36AAE9D5B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3158" y="3952320"/>
            <a:ext cx="6068683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D64C76B-F775-4262-8730-DDC4DAF00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715290" y="1907554"/>
            <a:ext cx="0" cy="414243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529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13">
            <a:extLst>
              <a:ext uri="{FF2B5EF4-FFF2-40B4-BE49-F238E27FC236}">
                <a16:creationId xmlns:a16="http://schemas.microsoft.com/office/drawing/2014/main" id="{870F1165-C2FC-4313-ADED-D8514C00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5">
            <a:extLst>
              <a:ext uri="{FF2B5EF4-FFF2-40B4-BE49-F238E27FC236}">
                <a16:creationId xmlns:a16="http://schemas.microsoft.com/office/drawing/2014/main" id="{3FD564DD-780E-4279-99FF-A16618E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25B9D37-B4E0-4A92-BD13-F039A91D1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729988"/>
          </a:xfrm>
        </p:spPr>
        <p:txBody>
          <a:bodyPr anchor="ctr">
            <a:normAutofit/>
          </a:bodyPr>
          <a:lstStyle/>
          <a:p>
            <a:r>
              <a:rPr lang="fr-FR" dirty="0"/>
              <a:t>1/Découpage maquette Desktop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38DB54-5051-474C-B955-DF4B33D4E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136" y="1772301"/>
            <a:ext cx="3832077" cy="37677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/>
              <a:t>Etape 6 – résultats obtenus au valideur W3C fichier HTML :</a:t>
            </a:r>
          </a:p>
          <a:p>
            <a:pPr marL="0" indent="0">
              <a:buNone/>
            </a:pPr>
            <a:r>
              <a:rPr lang="fr-FR" dirty="0"/>
              <a:t>=&gt; Warning sur identification des sections : Ajouts des titres « Hébergements à Marseille » et « Activités » directement dans les sections pour faciliter la mise en page des blocs</a:t>
            </a:r>
          </a:p>
          <a:p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1C95F68-F310-43DA-BE5D-42219ECF1C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60" r="2728" b="20674"/>
          <a:stretch/>
        </p:blipFill>
        <p:spPr>
          <a:xfrm>
            <a:off x="4821383" y="1746332"/>
            <a:ext cx="5854309" cy="3740067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95A89D-E88A-47E0-87CE-24A2F03175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/>
              <a:pPr>
                <a:spcAft>
                  <a:spcPts val="600"/>
                </a:spcAft>
              </a:pPr>
              <a:t>11/3/2021</a:t>
            </a:fld>
            <a:endParaRPr lang="en-US"/>
          </a:p>
        </p:txBody>
      </p:sp>
      <p:cxnSp>
        <p:nvCxnSpPr>
          <p:cNvPr id="38" name="Straight Connector 17">
            <a:extLst>
              <a:ext uri="{FF2B5EF4-FFF2-40B4-BE49-F238E27FC236}">
                <a16:creationId xmlns:a16="http://schemas.microsoft.com/office/drawing/2014/main" id="{ABAD74CF-CB22-463B-9031-D3BE16111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ACBFECC-F8C7-4DBD-B768-1256B902D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2900" y="257810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Soutenance projet 2 - Alix PILLOT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40C5D7-86D0-4A64-9B2B-C1F07A8E4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39" name="Rectangle 19">
            <a:extLst>
              <a:ext uri="{FF2B5EF4-FFF2-40B4-BE49-F238E27FC236}">
                <a16:creationId xmlns:a16="http://schemas.microsoft.com/office/drawing/2014/main" id="{F5BB14C7-B6E4-427D-AEAC-7A18D089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21">
            <a:extLst>
              <a:ext uri="{FF2B5EF4-FFF2-40B4-BE49-F238E27FC236}">
                <a16:creationId xmlns:a16="http://schemas.microsoft.com/office/drawing/2014/main" id="{82B589D1-AB2D-469C-960E-40C719BA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23">
            <a:extLst>
              <a:ext uri="{FF2B5EF4-FFF2-40B4-BE49-F238E27FC236}">
                <a16:creationId xmlns:a16="http://schemas.microsoft.com/office/drawing/2014/main" id="{055BC9DE-F4C7-4F1F-833F-C0E20531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1377869"/>
            <a:ext cx="0" cy="466956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25">
            <a:extLst>
              <a:ext uri="{FF2B5EF4-FFF2-40B4-BE49-F238E27FC236}">
                <a16:creationId xmlns:a16="http://schemas.microsoft.com/office/drawing/2014/main" id="{E95C7366-6A36-4307-81CE-FBD79DFF0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371600"/>
            <a:ext cx="1038095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933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870F1165-C2FC-4313-ADED-D8514C00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FD564DD-780E-4279-99FF-A16618E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25B9D37-B4E0-4A92-BD13-F039A91D1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729988"/>
          </a:xfrm>
        </p:spPr>
        <p:txBody>
          <a:bodyPr anchor="ctr">
            <a:normAutofit/>
          </a:bodyPr>
          <a:lstStyle/>
          <a:p>
            <a:r>
              <a:rPr lang="fr-FR" dirty="0"/>
              <a:t>1/Découpage maquette Desktop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38DB54-5051-474C-B955-DF4B33D4E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5000"/>
            <a:ext cx="3375210" cy="37677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/>
              <a:t>Etape 7 – résultats obtenus au valideur W3C fichier CSS :</a:t>
            </a:r>
          </a:p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C866AC3-9015-4702-B924-0DA4E0972D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1" t="-4701" r="5027" b="7427"/>
          <a:stretch/>
        </p:blipFill>
        <p:spPr>
          <a:xfrm>
            <a:off x="4759303" y="1467298"/>
            <a:ext cx="5844041" cy="4351607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95A89D-E88A-47E0-87CE-24A2F03175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/>
              <a:pPr>
                <a:spcAft>
                  <a:spcPts val="600"/>
                </a:spcAft>
              </a:pPr>
              <a:t>11/3/2021</a:t>
            </a:fld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BAD74CF-CB22-463B-9031-D3BE16111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ACBFECC-F8C7-4DBD-B768-1256B902D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2900" y="257810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Soutenance projet 2 - Alix PILLOT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40C5D7-86D0-4A64-9B2B-C1F07A8E4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5BB14C7-B6E4-427D-AEAC-7A18D089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2B589D1-AB2D-469C-960E-40C719BA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55BC9DE-F4C7-4F1F-833F-C0E20531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1377869"/>
            <a:ext cx="0" cy="466956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95C7366-6A36-4307-81CE-FBD79DFF0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371600"/>
            <a:ext cx="1038095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4217701"/>
      </p:ext>
    </p:extLst>
  </p:cSld>
  <p:clrMapOvr>
    <a:masterClrMapping/>
  </p:clrMapOvr>
</p:sld>
</file>

<file path=ppt/theme/theme1.xml><?xml version="1.0" encoding="utf-8"?>
<a:theme xmlns:a="http://schemas.openxmlformats.org/drawingml/2006/main" name="MemoVTI">
  <a:themeElements>
    <a:clrScheme name="AnalogousFromLightSeedRightStep">
      <a:dk1>
        <a:srgbClr val="000000"/>
      </a:dk1>
      <a:lt1>
        <a:srgbClr val="FFFFFF"/>
      </a:lt1>
      <a:dk2>
        <a:srgbClr val="242741"/>
      </a:dk2>
      <a:lt2>
        <a:srgbClr val="E8E2E2"/>
      </a:lt2>
      <a:accent1>
        <a:srgbClr val="73A9AD"/>
      </a:accent1>
      <a:accent2>
        <a:srgbClr val="749DC4"/>
      </a:accent2>
      <a:accent3>
        <a:srgbClr val="8D93CF"/>
      </a:accent3>
      <a:accent4>
        <a:srgbClr val="8E74C4"/>
      </a:accent4>
      <a:accent5>
        <a:srgbClr val="BE8DCF"/>
      </a:accent5>
      <a:accent6>
        <a:srgbClr val="C474B8"/>
      </a:accent6>
      <a:hlink>
        <a:srgbClr val="AE6E69"/>
      </a:hlink>
      <a:folHlink>
        <a:srgbClr val="7F7F7F"/>
      </a:folHlink>
    </a:clrScheme>
    <a:fontScheme name="Elephant Univers Condensed">
      <a:majorFont>
        <a:latin typeface="Elephant"/>
        <a:ea typeface=""/>
        <a:cs typeface=""/>
      </a:majorFont>
      <a:minorFont>
        <a:latin typeface="Univers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moVTI" id="{DF30D94D-D909-45F8-8565-C675708280D4}" vid="{636A8D8B-0354-48FA-9492-83E81C2616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494</Words>
  <Application>Microsoft Office PowerPoint</Application>
  <PresentationFormat>Grand écran</PresentationFormat>
  <Paragraphs>79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Arial</vt:lpstr>
      <vt:lpstr>Consolas</vt:lpstr>
      <vt:lpstr>Elephant</vt:lpstr>
      <vt:lpstr>Univers Condensed</vt:lpstr>
      <vt:lpstr>MemoVTI</vt:lpstr>
      <vt:lpstr>Formation Open Classroom (OC) - développement web</vt:lpstr>
      <vt:lpstr>Plateforme de réservation Reservia</vt:lpstr>
      <vt:lpstr> 1/Découpage maquette (Desktop first) </vt:lpstr>
      <vt:lpstr>1/Découpage maquette Desktop</vt:lpstr>
      <vt:lpstr>1/Découpage maquette Desktop</vt:lpstr>
      <vt:lpstr>1/Découpage maquette Desktop</vt:lpstr>
      <vt:lpstr>1/Découpage maquette Desktop</vt:lpstr>
      <vt:lpstr>1/Découpage maquette Desktop</vt:lpstr>
      <vt:lpstr>1/Découpage maquette Desktop</vt:lpstr>
      <vt:lpstr>2/Version responsive</vt:lpstr>
      <vt:lpstr>2/Version responsive</vt:lpstr>
      <vt:lpstr>2/Version responsive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Open Classroom (OC) - développement web</dc:title>
  <dc:creator>alix pillot</dc:creator>
  <cp:lastModifiedBy>alix pillot</cp:lastModifiedBy>
  <cp:revision>1</cp:revision>
  <dcterms:created xsi:type="dcterms:W3CDTF">2021-10-27T06:11:38Z</dcterms:created>
  <dcterms:modified xsi:type="dcterms:W3CDTF">2021-11-03T17:40:37Z</dcterms:modified>
</cp:coreProperties>
</file>